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88" r:id="rId3"/>
    <p:sldId id="259" r:id="rId4"/>
    <p:sldId id="260" r:id="rId5"/>
    <p:sldId id="289" r:id="rId6"/>
    <p:sldId id="290" r:id="rId7"/>
    <p:sldId id="265" r:id="rId8"/>
    <p:sldId id="286" r:id="rId9"/>
    <p:sldId id="287" r:id="rId10"/>
    <p:sldId id="266" r:id="rId11"/>
    <p:sldId id="267" r:id="rId12"/>
    <p:sldId id="268" r:id="rId13"/>
    <p:sldId id="269" r:id="rId14"/>
    <p:sldId id="271" r:id="rId15"/>
    <p:sldId id="272" r:id="rId16"/>
    <p:sldId id="274" r:id="rId17"/>
    <p:sldId id="273" r:id="rId18"/>
    <p:sldId id="275" r:id="rId19"/>
    <p:sldId id="291" r:id="rId20"/>
    <p:sldId id="277" r:id="rId21"/>
    <p:sldId id="278" r:id="rId22"/>
    <p:sldId id="279" r:id="rId23"/>
    <p:sldId id="292" r:id="rId24"/>
    <p:sldId id="281" r:id="rId25"/>
    <p:sldId id="282" r:id="rId26"/>
    <p:sldId id="283" r:id="rId27"/>
    <p:sldId id="295" r:id="rId28"/>
    <p:sldId id="305" r:id="rId29"/>
    <p:sldId id="306" r:id="rId30"/>
    <p:sldId id="307" r:id="rId31"/>
    <p:sldId id="296" r:id="rId32"/>
    <p:sldId id="297" r:id="rId33"/>
    <p:sldId id="298" r:id="rId34"/>
    <p:sldId id="299" r:id="rId35"/>
    <p:sldId id="303" r:id="rId36"/>
    <p:sldId id="304" r:id="rId37"/>
    <p:sldId id="300" r:id="rId38"/>
    <p:sldId id="301" r:id="rId39"/>
    <p:sldId id="302" r:id="rId40"/>
    <p:sldId id="285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EADE1-BB59-4554-8411-FE1D8F2AA755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30E5E-9492-4D53-9C85-602086D75E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3EA1-3381-4AF2-BB37-A725F0C2288F}" type="datetimeFigureOut">
              <a:rPr lang="en-US" smtClean="0"/>
              <a:pPr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2F8ED-8596-43E7-8083-07640FBFB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50069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DevLys 010" pitchFamily="2" charset="0"/>
              </a:rPr>
              <a:t>vkWuykbZu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ukefunsZ'ku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sz="2200" b="1" dirty="0" smtClean="0">
                <a:latin typeface="DevLys 010" pitchFamily="2" charset="0"/>
              </a:rPr>
              <a:t/>
            </a:r>
            <a:br>
              <a:rPr lang="en-US" sz="2200" b="1" dirty="0" smtClean="0">
                <a:latin typeface="DevLys 010" pitchFamily="2" charset="0"/>
              </a:rPr>
            </a:br>
            <a:r>
              <a:rPr lang="en-US" dirty="0" smtClean="0"/>
              <a:t>(OLIN)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6000" b="1" dirty="0" err="1" smtClean="0">
                <a:latin typeface="DevLys 010" pitchFamily="2" charset="0"/>
              </a:rPr>
              <a:t>izf'k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k.k</a:t>
            </a:r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vkWfQlj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sz="6000" b="1" dirty="0" smtClean="0">
                <a:latin typeface="DevLys 010" pitchFamily="2" charset="0"/>
              </a:rPr>
              <a:t/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¼</a:t>
            </a:r>
            <a:r>
              <a:rPr lang="en-US" b="1" dirty="0" smtClean="0">
                <a:latin typeface="DevLys 010" pitchFamily="2" charset="0"/>
              </a:rPr>
              <a:t>uoEcj &amp; </a:t>
            </a:r>
            <a:r>
              <a:rPr lang="en-US" b="1" dirty="0" err="1" smtClean="0">
                <a:latin typeface="DevLys 010" pitchFamily="2" charset="0"/>
              </a:rPr>
              <a:t>fnlEcj</a:t>
            </a:r>
            <a:r>
              <a:rPr lang="en-US" b="1" dirty="0" smtClean="0">
                <a:latin typeface="DevLys 010" pitchFamily="2" charset="0"/>
              </a:rPr>
              <a:t> 2017</a:t>
            </a:r>
            <a:r>
              <a:rPr lang="en-US" b="1" dirty="0" smtClean="0">
                <a:latin typeface="DevLys 010" pitchFamily="2" charset="0"/>
              </a:rPr>
              <a:t>½</a:t>
            </a:r>
            <a:r>
              <a:rPr lang="en-US" sz="4900" b="1" dirty="0" smtClean="0"/>
              <a:t/>
            </a:r>
            <a:br>
              <a:rPr lang="en-US" sz="4900" b="1" dirty="0" smtClean="0"/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 descr="Logo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52400"/>
            <a:ext cx="2667000" cy="1695780"/>
          </a:xfrm>
          <a:prstGeom prst="rect">
            <a:avLst/>
          </a:prstGeom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71700" y="16764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izkOk</a:t>
            </a:r>
            <a:r>
              <a:rPr lang="en-US" sz="5400" b="1" dirty="0" smtClean="0">
                <a:latin typeface="DevLys 010" pitchFamily="2" charset="0"/>
              </a:rPr>
              <a:t>/</a:t>
            </a:r>
            <a:r>
              <a:rPr lang="en-US" sz="5400" b="1" dirty="0" err="1" smtClean="0">
                <a:latin typeface="DevLys 010" pitchFamily="2" charset="0"/>
              </a:rPr>
              <a:t>kku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;k </a:t>
            </a:r>
            <a:r>
              <a:rPr lang="en-US" dirty="0" err="1">
                <a:latin typeface="DevLys 010" pitchFamily="2" charset="0"/>
              </a:rPr>
              <a:t>mlds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izLrkod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2800" dirty="0"/>
              <a:t>RO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le{k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Fkkor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izHkko'khy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ikfydk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Hkjus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vfrfjDr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b="1" dirty="0" smtClean="0">
                <a:latin typeface="DevLys 010" pitchFamily="2" charset="0"/>
              </a:rPr>
              <a:t>;g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vfuok;Z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ugha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LosPNk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bl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ykHk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mBk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ldrs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b="1" dirty="0" smtClean="0">
              <a:latin typeface="DevLys 010" pitchFamily="2" charset="0"/>
            </a:endParaRP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Concept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OLIN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</a:t>
            </a:r>
            <a:r>
              <a:rPr lang="en-US" dirty="0">
                <a:latin typeface="DevLys 010" pitchFamily="2" charset="0"/>
              </a:rPr>
              <a:t>/;e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Lo;a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vFkok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viuk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blds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lcfeV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iwfrZ;k</a:t>
            </a:r>
            <a:r>
              <a:rPr lang="en-US" dirty="0">
                <a:latin typeface="DevLys 010" pitchFamily="2" charset="0"/>
              </a:rPr>
              <a:t>¡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layXu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fQj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RO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RO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dsoy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/>
              <a:t> </a:t>
            </a:r>
            <a:r>
              <a:rPr lang="en-US" dirty="0" err="1">
                <a:latin typeface="DevLys 010" pitchFamily="2" charset="0"/>
              </a:rPr>
              <a:t>fopkj.k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tk;saxs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mUgsa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le;kof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le{k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ifjnRr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x;s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fujLr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tk;saxs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wfud</a:t>
            </a:r>
            <a:r>
              <a:rPr lang="en-US" sz="3600" dirty="0">
                <a:latin typeface="DevLys 010" pitchFamily="2" charset="0"/>
              </a:rPr>
              <a:t> 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vdkÅ¡V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pkSchlksa</a:t>
            </a:r>
            <a:r>
              <a:rPr lang="en-US" sz="3600" dirty="0" smtClean="0">
                <a:latin typeface="DevLys 010" pitchFamily="2" charset="0"/>
              </a:rPr>
              <a:t> ?</a:t>
            </a:r>
            <a:r>
              <a:rPr lang="en-US" sz="3600" dirty="0" err="1" smtClean="0">
                <a:latin typeface="DevLys 010" pitchFamily="2" charset="0"/>
              </a:rPr>
              <a:t>k.Vs</a:t>
            </a:r>
            <a:r>
              <a:rPr lang="en-US" sz="3600" dirty="0" smtClean="0">
                <a:latin typeface="DevLys 010" pitchFamily="2" charset="0"/>
              </a:rPr>
              <a:t> ¼fnu&amp;jkr½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lgt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ikjn'khZ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izfØ;k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>
                <a:latin typeface="DevLys 010" pitchFamily="2" charset="0"/>
              </a:rPr>
              <a:t>=</a:t>
            </a:r>
            <a:r>
              <a:rPr lang="en-US" sz="3600" dirty="0" err="1">
                <a:latin typeface="DevLys 010" pitchFamily="2" charset="0"/>
              </a:rPr>
              <a:t>qfV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jfgr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-</a:t>
            </a:r>
            <a:endParaRPr lang="en-US" sz="3600" dirty="0"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vksOgj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jkbZfVax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viBuh;rk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otg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fujLr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vk'kadk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lekfIr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</a:t>
            </a:r>
            <a:r>
              <a:rPr lang="en-US" b="1" dirty="0" smtClean="0"/>
              <a:t> </a:t>
            </a:r>
            <a:r>
              <a:rPr lang="en-US" b="1" dirty="0" smtClean="0">
                <a:latin typeface="DevLys 010" pitchFamily="2" charset="0"/>
              </a:rPr>
              <a:t>&amp; </a:t>
            </a:r>
            <a:r>
              <a:rPr lang="en-US" b="1" dirty="0" err="1" smtClean="0">
                <a:latin typeface="DevLys 010" pitchFamily="2" charset="0"/>
              </a:rPr>
              <a:t>YkkHk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2578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viyksM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lqfo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&amp; </a:t>
            </a:r>
            <a:r>
              <a:rPr lang="en-US" sz="3600" dirty="0" err="1" smtClean="0">
                <a:latin typeface="DevLys 010" pitchFamily="2" charset="0"/>
              </a:rPr>
              <a:t>nLrkostksa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dVus&amp;QVus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xqe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[</a:t>
            </a:r>
            <a:r>
              <a:rPr lang="en-US" sz="3600" dirty="0" err="1" smtClean="0">
                <a:latin typeface="DevLys 010" pitchFamily="2" charset="0"/>
              </a:rPr>
              <a:t>krjk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lekIr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feyku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O;; </a:t>
            </a:r>
            <a:r>
              <a:rPr lang="en-US" sz="3600" dirty="0" err="1" smtClean="0">
                <a:latin typeface="DevLys 010" pitchFamily="2" charset="0"/>
              </a:rPr>
              <a:t>ys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-</a:t>
            </a:r>
          </a:p>
          <a:p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izLrqfrdj.k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okilh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fpUg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/>
              <a:t> </a:t>
            </a:r>
            <a:r>
              <a:rPr lang="en-US" sz="3600" dirty="0" smtClean="0"/>
              <a:t> </a:t>
            </a:r>
            <a:r>
              <a:rPr lang="en-US" dirty="0" smtClean="0"/>
              <a:t>SMS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</a:t>
            </a:r>
            <a:r>
              <a:rPr lang="en-US" sz="3600" dirty="0">
                <a:latin typeface="DevLys 010" pitchFamily="2" charset="0"/>
              </a:rPr>
              <a:t>/;e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MkVkcsl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endParaRPr lang="en-US" sz="1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fu;e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vkSj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funsZ'k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2578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>
                <a:latin typeface="DevLys 010" pitchFamily="2" charset="0"/>
              </a:rPr>
              <a:t>e/;</a:t>
            </a:r>
            <a:r>
              <a:rPr lang="en-US" dirty="0" err="1">
                <a:latin typeface="DevLys 010" pitchFamily="2" charset="0"/>
              </a:rPr>
              <a:t>izns'k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LFkkuh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¼fuokZpu </a:t>
            </a:r>
            <a:r>
              <a:rPr lang="en-US" dirty="0" err="1">
                <a:latin typeface="DevLys 010" pitchFamily="2" charset="0"/>
              </a:rPr>
              <a:t>vijk</a:t>
            </a:r>
            <a:r>
              <a:rPr lang="en-US" dirty="0">
                <a:latin typeface="DevLys 010" pitchFamily="2" charset="0"/>
              </a:rPr>
              <a:t>/k½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kfu;e</a:t>
            </a:r>
            <a:r>
              <a:rPr lang="en-US" dirty="0">
                <a:latin typeface="DevLys 010" pitchFamily="2" charset="0"/>
              </a:rPr>
              <a:t>] 1964 ¼</a:t>
            </a:r>
            <a:r>
              <a:rPr lang="en-US" sz="2800" dirty="0"/>
              <a:t>PDF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ekxZnf'kZdk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vkn'kZ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vkpj.k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lafgrk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izrhd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fpUgksa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bZ-Ogh-,e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gw</a:t>
            </a:r>
            <a:r>
              <a:rPr lang="en-US" dirty="0">
                <a:latin typeface="DevLys 010" pitchFamily="2" charset="0"/>
              </a:rPr>
              <a:t>¡ ¼</a:t>
            </a:r>
            <a:r>
              <a:rPr lang="en-US" dirty="0" smtClean="0">
                <a:latin typeface="DevLys 010" pitchFamily="2" charset="0"/>
              </a:rPr>
              <a:t>ekxZnf'kZdk½-</a:t>
            </a:r>
          </a:p>
          <a:p>
            <a:pPr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24400" y="1600200"/>
            <a:ext cx="38100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ikfydk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fuokZpu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fy</a:t>
            </a:r>
            <a:r>
              <a:rPr lang="en-US" sz="3200" dirty="0" smtClean="0">
                <a:latin typeface="DevLys 010" pitchFamily="2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izLrqr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ikfydk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O;;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ys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[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jftLVj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erx.kuk dh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izfØ;k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x.ku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vfHkdÙkkZvksa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ekxZnf'kZdk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uxj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ikydk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drZO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;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tkjh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djus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lEca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/k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vk;ksx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ds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egRoiw.kZ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funsZ'k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-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fizUV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¼iz:Ik ,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ifjf'k"V½-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>;</a:t>
            </a:r>
            <a:r>
              <a:rPr lang="en-US" sz="3200" b="1" dirty="0" err="1" smtClean="0">
                <a:latin typeface="DevLys 010" pitchFamily="2" charset="0"/>
              </a:rPr>
              <a:t>wtj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vdkÅ¡V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vH;FkhZ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3200" b="1" dirty="0" err="1" smtClean="0">
                <a:latin typeface="DevLys 010" pitchFamily="2" charset="0"/>
              </a:rPr>
              <a:t>izkIr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gksus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okyh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fo'ks"k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tkudkfj;k</a:t>
            </a:r>
            <a:r>
              <a:rPr lang="en-US" sz="3200" b="1" dirty="0" smtClean="0">
                <a:latin typeface="DevLys 010" pitchFamily="2" charset="0"/>
              </a:rPr>
              <a:t>¡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lvl="0"/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yM+us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dsUnzokj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vH;fFkZ;ksa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erksa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foftr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dh ?</a:t>
            </a:r>
            <a:r>
              <a:rPr lang="en-US" dirty="0" err="1">
                <a:latin typeface="DevLys 010" pitchFamily="2" charset="0"/>
              </a:rPr>
              <a:t>kks"k.kk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izek.ki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OLIN </a:t>
            </a:r>
            <a:r>
              <a:rPr lang="en-US" b="1" dirty="0" err="1" smtClean="0">
                <a:latin typeface="DevLys 010" pitchFamily="2" charset="0"/>
              </a:rPr>
              <a:t>dgk</a:t>
            </a:r>
            <a:r>
              <a:rPr lang="en-US" b="1" dirty="0" smtClean="0">
                <a:latin typeface="DevLys 010" pitchFamily="2" charset="0"/>
              </a:rPr>
              <a:t>¡ </a:t>
            </a:r>
            <a:r>
              <a:rPr lang="en-US" b="1" dirty="0" err="1" smtClean="0">
                <a:latin typeface="DevLys 010" pitchFamily="2" charset="0"/>
              </a:rPr>
              <a:t>fd;k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ldsxk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1-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dEI;wVj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vFkok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ysiVkWi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2-	</a:t>
            </a:r>
            <a:r>
              <a:rPr lang="en-US" sz="3300" dirty="0" smtClean="0"/>
              <a:t>RO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dk;kZy</a:t>
            </a:r>
            <a:r>
              <a:rPr lang="en-US" sz="3800" dirty="0" smtClean="0">
                <a:latin typeface="DevLys 010" pitchFamily="2" charset="0"/>
              </a:rPr>
              <a:t>; </a:t>
            </a:r>
            <a:r>
              <a:rPr lang="en-US" sz="3800" dirty="0" err="1" smtClean="0">
                <a:latin typeface="DevLys 010" pitchFamily="2" charset="0"/>
              </a:rPr>
              <a:t>esa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LFkkfir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lqfo</a:t>
            </a:r>
            <a:r>
              <a:rPr lang="en-US" sz="3800" dirty="0" smtClean="0">
                <a:latin typeface="DevLys 010" pitchFamily="2" charset="0"/>
              </a:rPr>
              <a:t>/</a:t>
            </a:r>
            <a:r>
              <a:rPr lang="en-US" sz="3800" dirty="0" err="1" smtClean="0">
                <a:latin typeface="DevLys 010" pitchFamily="2" charset="0"/>
              </a:rPr>
              <a:t>kk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3-	e/;</a:t>
            </a:r>
            <a:r>
              <a:rPr lang="en-US" sz="3800" dirty="0" err="1" smtClean="0">
                <a:latin typeface="DevLys 010" pitchFamily="2" charset="0"/>
              </a:rPr>
              <a:t>izns'k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vkWuykbZu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fd;ksLd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4-	</a:t>
            </a:r>
            <a:r>
              <a:rPr lang="en-US" sz="3800" dirty="0" err="1" smtClean="0">
                <a:latin typeface="DevLys 010" pitchFamily="2" charset="0"/>
              </a:rPr>
              <a:t>yksdlsok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dsUnz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sz="3800" dirty="0" smtClean="0">
                <a:latin typeface="DevLys 010" pitchFamily="2" charset="0"/>
              </a:rPr>
              <a:t>5-	</a:t>
            </a:r>
            <a:r>
              <a:rPr lang="en-US" sz="3800" dirty="0" err="1" smtClean="0">
                <a:latin typeface="DevLys 010" pitchFamily="2" charset="0"/>
              </a:rPr>
              <a:t>futh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lkbZcj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dSQs</a:t>
            </a:r>
            <a:r>
              <a:rPr lang="en-US" sz="3800" dirty="0" smtClean="0">
                <a:latin typeface="DevLys 010" pitchFamily="2" charset="0"/>
              </a:rPr>
              <a:t> </a:t>
            </a:r>
            <a:r>
              <a:rPr lang="en-US" sz="3800" dirty="0" err="1" smtClean="0">
                <a:latin typeface="DevLys 010" pitchFamily="2" charset="0"/>
              </a:rPr>
              <a:t>ij</a:t>
            </a:r>
            <a:r>
              <a:rPr lang="en-US" sz="3800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2400" dirty="0" smtClean="0">
              <a:latin typeface="DevLys 010" pitchFamily="2" charset="0"/>
            </a:endParaRPr>
          </a:p>
          <a:p>
            <a:pPr lvl="0" algn="just"/>
            <a:r>
              <a:rPr lang="en-US" sz="3800" b="1" dirty="0" err="1" smtClean="0">
                <a:latin typeface="DevLys 010" pitchFamily="2" charset="0"/>
              </a:rPr>
              <a:t>vk;ksx</a:t>
            </a:r>
            <a:r>
              <a:rPr lang="en-US" sz="3800" b="1" dirty="0" smtClean="0">
                <a:latin typeface="DevLys 010" pitchFamily="2" charset="0"/>
              </a:rPr>
              <a:t> dh </a:t>
            </a:r>
            <a:r>
              <a:rPr lang="en-US" sz="3800" b="1" dirty="0" err="1" smtClean="0">
                <a:latin typeface="DevLys 010" pitchFamily="2" charset="0"/>
              </a:rPr>
              <a:t>osclkbZV</a:t>
            </a:r>
            <a:r>
              <a:rPr lang="en-US" sz="3800" b="1" dirty="0" smtClean="0"/>
              <a:t> </a:t>
            </a:r>
            <a:r>
              <a:rPr lang="en-US" sz="3500" b="1" dirty="0" smtClean="0"/>
              <a:t>www.mplocalelection.gov.in</a:t>
            </a:r>
            <a:r>
              <a:rPr lang="en-US" sz="3800" b="1" dirty="0" smtClean="0"/>
              <a:t> </a:t>
            </a:r>
            <a:r>
              <a:rPr lang="en-US" sz="3800" b="1" dirty="0" err="1" smtClean="0">
                <a:latin typeface="DevLys 010" pitchFamily="2" charset="0"/>
              </a:rPr>
              <a:t>ij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fyad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miyC</a:t>
            </a:r>
            <a:r>
              <a:rPr lang="en-US" sz="3800" b="1" dirty="0" smtClean="0">
                <a:latin typeface="DevLys 010" pitchFamily="2" charset="0"/>
              </a:rPr>
              <a:t>/k-</a:t>
            </a:r>
          </a:p>
          <a:p>
            <a:pPr lvl="0" algn="just"/>
            <a:r>
              <a:rPr lang="en-US" sz="3300" b="1" dirty="0" smtClean="0"/>
              <a:t>OLIN</a:t>
            </a:r>
            <a:r>
              <a:rPr lang="en-US" sz="3800" b="1" dirty="0" smtClean="0">
                <a:latin typeface="DevLys 010" pitchFamily="2" charset="0"/>
              </a:rPr>
              <a:t> ,</a:t>
            </a:r>
            <a:r>
              <a:rPr lang="en-US" sz="3800" b="1" dirty="0" err="1" smtClean="0">
                <a:latin typeface="DevLys 010" pitchFamily="2" charset="0"/>
              </a:rPr>
              <a:t>fIyds'ku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mi;ksx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djus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ds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fy</a:t>
            </a:r>
            <a:r>
              <a:rPr lang="en-US" sz="3800" b="1" dirty="0" smtClean="0">
                <a:latin typeface="DevLys 010" pitchFamily="2" charset="0"/>
              </a:rPr>
              <a:t>, </a:t>
            </a:r>
            <a:r>
              <a:rPr lang="en-US" sz="3800" b="1" dirty="0" err="1" smtClean="0">
                <a:latin typeface="DevLys 010" pitchFamily="2" charset="0"/>
              </a:rPr>
              <a:t>bUVjusV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dusfDVfoVh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gksuk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vfuok;Z</a:t>
            </a:r>
            <a:r>
              <a:rPr lang="en-US" sz="3800" b="1" dirty="0" smtClean="0">
                <a:latin typeface="DevLys 010" pitchFamily="2" charset="0"/>
              </a:rPr>
              <a:t> </a:t>
            </a:r>
            <a:r>
              <a:rPr lang="en-US" sz="3800" b="1" dirty="0" err="1" smtClean="0">
                <a:latin typeface="DevLys 010" pitchFamily="2" charset="0"/>
              </a:rPr>
              <a:t>gS</a:t>
            </a:r>
            <a:r>
              <a:rPr lang="en-US" sz="3800" b="1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40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>
            <a:noAutofit/>
          </a:bodyPr>
          <a:lstStyle/>
          <a:p>
            <a:pPr algn="just"/>
            <a:r>
              <a:rPr lang="en-US" sz="3100" dirty="0" err="1" smtClean="0">
                <a:latin typeface="DevLys 010" pitchFamily="2" charset="0"/>
              </a:rPr>
              <a:t>lqfo</a:t>
            </a:r>
            <a:r>
              <a:rPr lang="en-US" sz="3100" dirty="0" smtClean="0">
                <a:latin typeface="DevLys 010" pitchFamily="2" charset="0"/>
              </a:rPr>
              <a:t>/</a:t>
            </a:r>
            <a:r>
              <a:rPr lang="en-US" sz="3100" dirty="0" err="1" smtClean="0">
                <a:latin typeface="DevLys 010" pitchFamily="2" charset="0"/>
              </a:rPr>
              <a:t>kk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dsUnz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2700" dirty="0" smtClean="0"/>
              <a:t>OLIN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rS;kj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esa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lgk;rk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nh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tk;sxh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err="1" smtClean="0">
                <a:latin typeface="DevLys 010" pitchFamily="2" charset="0"/>
              </a:rPr>
              <a:t>lqfo</a:t>
            </a:r>
            <a:r>
              <a:rPr lang="en-US" sz="3100" dirty="0" smtClean="0">
                <a:latin typeface="DevLys 010" pitchFamily="2" charset="0"/>
              </a:rPr>
              <a:t>/</a:t>
            </a:r>
            <a:r>
              <a:rPr lang="en-US" sz="3100" dirty="0" err="1" smtClean="0">
                <a:latin typeface="DevLys 010" pitchFamily="2" charset="0"/>
              </a:rPr>
              <a:t>kk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dsUnz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iathdj.k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</a:t>
            </a:r>
            <a:r>
              <a:rPr lang="en-US" sz="3100" dirty="0" err="1" smtClean="0">
                <a:latin typeface="DevLys 010" pitchFamily="2" charset="0"/>
              </a:rPr>
              <a:t>dsoy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eksckbZy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uEcj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gh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mi;ksx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fd;k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tk;sxk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}</a:t>
            </a:r>
            <a:r>
              <a:rPr lang="en-US" sz="3100" dirty="0" err="1" smtClean="0">
                <a:latin typeface="DevLys 010" pitchFamily="2" charset="0"/>
              </a:rPr>
              <a:t>kjk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crk;s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x;s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vuqlkj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mlds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;</a:t>
            </a:r>
            <a:r>
              <a:rPr lang="en-US" sz="3100" dirty="0" err="1" smtClean="0">
                <a:latin typeface="DevLys 010" pitchFamily="2" charset="0"/>
              </a:rPr>
              <a:t>wtj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vkbZ-Mh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3100" dirty="0" err="1" smtClean="0">
                <a:latin typeface="DevLys 010" pitchFamily="2" charset="0"/>
              </a:rPr>
              <a:t>vkSj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ikloMZ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cuk;s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tk;saxs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smtClean="0">
                <a:latin typeface="DevLys 010" pitchFamily="2" charset="0"/>
              </a:rPr>
              <a:t>;</a:t>
            </a:r>
            <a:r>
              <a:rPr lang="en-US" sz="3100" dirty="0" err="1" smtClean="0">
                <a:latin typeface="DevLys 010" pitchFamily="2" charset="0"/>
              </a:rPr>
              <a:t>wtj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vkbZ-Mh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3100" dirty="0" err="1" smtClean="0">
                <a:latin typeface="DevLys 010" pitchFamily="2" charset="0"/>
              </a:rPr>
              <a:t>vkSj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ikloMZ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uksV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</a:t>
            </a:r>
            <a:r>
              <a:rPr lang="en-US" sz="3100" dirty="0" err="1" smtClean="0">
                <a:latin typeface="DevLys 010" pitchFamily="2" charset="0"/>
              </a:rPr>
              <a:t>dgk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tk;s</a:t>
            </a:r>
            <a:r>
              <a:rPr lang="en-US" sz="3100" dirty="0" smtClean="0">
                <a:latin typeface="DevLys 010" pitchFamily="2" charset="0"/>
              </a:rPr>
              <a:t>] </a:t>
            </a:r>
            <a:r>
              <a:rPr lang="en-US" sz="3100" dirty="0" err="1" smtClean="0">
                <a:latin typeface="DevLys 010" pitchFamily="2" charset="0"/>
              </a:rPr>
              <a:t>ysfdu</a:t>
            </a:r>
            <a:r>
              <a:rPr lang="en-US" sz="3100" dirty="0" smtClean="0">
                <a:latin typeface="DevLys 010" pitchFamily="2" charset="0"/>
              </a:rPr>
              <a:t> ;</a:t>
            </a:r>
            <a:r>
              <a:rPr lang="en-US" sz="3100" dirty="0" err="1" smtClean="0">
                <a:latin typeface="DevLys 010" pitchFamily="2" charset="0"/>
              </a:rPr>
              <a:t>wtj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vkbZ-Mh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3100" dirty="0" err="1" smtClean="0">
                <a:latin typeface="DevLys 010" pitchFamily="2" charset="0"/>
              </a:rPr>
              <a:t>vkSj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ikloMZ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fjdkMZ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MkVk</a:t>
            </a:r>
            <a:r>
              <a:rPr lang="en-US" sz="3100" dirty="0" smtClean="0">
                <a:latin typeface="DevLys 010" pitchFamily="2" charset="0"/>
              </a:rPr>
              <a:t> ,</a:t>
            </a:r>
            <a:r>
              <a:rPr lang="en-US" sz="3100" dirty="0" err="1" smtClean="0">
                <a:latin typeface="DevLys 010" pitchFamily="2" charset="0"/>
              </a:rPr>
              <a:t>UVªh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vkWijsVj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vius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ikl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fdlh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Hkh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fLFkfr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esa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ugha</a:t>
            </a:r>
            <a:r>
              <a:rPr lang="en-US" sz="3100" dirty="0" smtClean="0">
                <a:latin typeface="DevLys 010" pitchFamily="2" charset="0"/>
              </a:rPr>
              <a:t> j[</a:t>
            </a:r>
            <a:r>
              <a:rPr lang="en-US" sz="3100" dirty="0" err="1" smtClean="0">
                <a:latin typeface="DevLys 010" pitchFamily="2" charset="0"/>
              </a:rPr>
              <a:t>ksxk</a:t>
            </a:r>
            <a:r>
              <a:rPr lang="en-US" sz="31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err="1" smtClean="0">
                <a:latin typeface="DevLys 010" pitchFamily="2" charset="0"/>
              </a:rPr>
              <a:t>YkkWfxu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fy</a:t>
            </a:r>
            <a:r>
              <a:rPr lang="en-US" sz="3100" dirty="0" smtClean="0">
                <a:latin typeface="DevLys 010" pitchFamily="2" charset="0"/>
              </a:rPr>
              <a:t>, </a:t>
            </a:r>
            <a:r>
              <a:rPr lang="en-US" sz="3100" dirty="0" err="1" smtClean="0">
                <a:latin typeface="DevLys 010" pitchFamily="2" charset="0"/>
              </a:rPr>
              <a:t>vH;FkhZ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eksckbZy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uEcj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2700" dirty="0" smtClean="0"/>
              <a:t>OTP</a:t>
            </a:r>
            <a:r>
              <a:rPr lang="en-US" sz="3100" dirty="0" smtClean="0"/>
              <a:t> </a:t>
            </a:r>
            <a:r>
              <a:rPr lang="en-US" sz="3100" dirty="0" err="1" smtClean="0">
                <a:latin typeface="DevLys 010" pitchFamily="2" charset="0"/>
              </a:rPr>
              <a:t>vk;sxk</a:t>
            </a:r>
            <a:r>
              <a:rPr lang="en-US" sz="3100" dirty="0" smtClean="0">
                <a:latin typeface="DevLys 010" pitchFamily="2" charset="0"/>
              </a:rPr>
              <a:t>- </a:t>
            </a:r>
            <a:r>
              <a:rPr lang="en-US" sz="2700" dirty="0" smtClean="0"/>
              <a:t>OTP</a:t>
            </a:r>
            <a:r>
              <a:rPr lang="en-US" sz="3100" dirty="0" smtClean="0"/>
              <a:t> </a:t>
            </a:r>
            <a:r>
              <a:rPr lang="en-US" sz="3100" dirty="0" err="1" smtClean="0">
                <a:latin typeface="DevLys 010" pitchFamily="2" charset="0"/>
              </a:rPr>
              <a:t>ntZ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djus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gh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ykWfxu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fd;k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tk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ldsxk</a:t>
            </a:r>
            <a:r>
              <a:rPr lang="en-US" sz="3100" dirty="0" smtClean="0">
                <a:latin typeface="DevLys 010" pitchFamily="2" charset="0"/>
              </a:rPr>
              <a:t>-</a:t>
            </a:r>
            <a:endParaRPr lang="en-US" sz="31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RO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&amp; 1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 smtClean="0">
                <a:latin typeface="DevLys 010" pitchFamily="2" charset="0"/>
              </a:rPr>
              <a:t>lkekU</a:t>
            </a:r>
            <a:r>
              <a:rPr lang="en-US" sz="3600" dirty="0">
                <a:latin typeface="DevLys 010" pitchFamily="2" charset="0"/>
              </a:rPr>
              <a:t>; </a:t>
            </a:r>
            <a:r>
              <a:rPr lang="en-US" sz="3600" dirty="0" err="1">
                <a:latin typeface="DevLys 010" pitchFamily="2" charset="0"/>
              </a:rPr>
              <a:t>rkSj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05 </a:t>
            </a:r>
            <a:r>
              <a:rPr lang="en-US" sz="3600" dirty="0" err="1">
                <a:latin typeface="DevLys 010" pitchFamily="2" charset="0"/>
              </a:rPr>
              <a:t>okMksZa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,d </a:t>
            </a:r>
            <a:r>
              <a:rPr lang="en-US" sz="3600" dirty="0" err="1" smtClean="0">
                <a:latin typeface="DevLys 010" pitchFamily="2" charset="0"/>
              </a:rPr>
              <a:t>VfeZuy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VfeZuy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vPNh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LihM</a:t>
            </a:r>
            <a:r>
              <a:rPr lang="en-US" sz="3600" dirty="0">
                <a:latin typeface="DevLys 010" pitchFamily="2" charset="0"/>
              </a:rPr>
              <a:t> ¼de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de 512</a:t>
            </a:r>
            <a:r>
              <a:rPr lang="en-US" dirty="0"/>
              <a:t>Kbps</a:t>
            </a:r>
            <a:r>
              <a:rPr lang="en-US" sz="3600" dirty="0">
                <a:latin typeface="DevLys 010" pitchFamily="2" charset="0"/>
              </a:rPr>
              <a:t>½ dh </a:t>
            </a:r>
            <a:r>
              <a:rPr lang="en-US" sz="3600" dirty="0" err="1">
                <a:latin typeface="DevLys 010" pitchFamily="2" charset="0"/>
              </a:rPr>
              <a:t>bUVjusV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dusfDVfoVh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MsLdVkWi</a:t>
            </a:r>
            <a:r>
              <a:rPr lang="en-US" sz="3600" dirty="0">
                <a:latin typeface="DevLys 010" pitchFamily="2" charset="0"/>
              </a:rPr>
              <a:t> ;k </a:t>
            </a:r>
            <a:r>
              <a:rPr lang="en-US" sz="3600" dirty="0" err="1">
                <a:latin typeface="DevLys 010" pitchFamily="2" charset="0"/>
              </a:rPr>
              <a:t>ysiVkWi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fizUVj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Ldsuj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fizUVvkWÅV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fudkyus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dirty="0"/>
              <a:t>A4 </a:t>
            </a:r>
            <a:r>
              <a:rPr lang="en-US" sz="3600" dirty="0" err="1">
                <a:latin typeface="DevLys 010" pitchFamily="2" charset="0"/>
              </a:rPr>
              <a:t>lkbZt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Ik;kZIr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isij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 smtClean="0">
                <a:latin typeface="DevLys 010" pitchFamily="2" charset="0"/>
              </a:rPr>
              <a:t>miyC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krk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VfeZuy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Hkfy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Hkk¡fr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izf'kf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MkVk</a:t>
            </a:r>
            <a:r>
              <a:rPr lang="en-US" sz="3600" dirty="0">
                <a:latin typeface="DevLys 010" pitchFamily="2" charset="0"/>
              </a:rPr>
              <a:t> ,</a:t>
            </a:r>
            <a:r>
              <a:rPr lang="en-US" sz="3600" dirty="0" err="1">
                <a:latin typeface="DevLys 010" pitchFamily="2" charset="0"/>
              </a:rPr>
              <a:t>UVªh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vkWijsVj</a:t>
            </a:r>
            <a:r>
              <a:rPr lang="en-US" sz="3600" dirty="0">
                <a:latin typeface="DevLys 010" pitchFamily="2" charset="0"/>
              </a:rPr>
              <a:t> dh M~;</a:t>
            </a:r>
            <a:r>
              <a:rPr lang="en-US" sz="3600" dirty="0" err="1" smtClean="0">
                <a:latin typeface="DevLys 010" pitchFamily="2" charset="0"/>
              </a:rPr>
              <a:t>wVh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smtClean="0">
                <a:latin typeface="DevLys 010" pitchFamily="2" charset="0"/>
              </a:rPr>
              <a:t>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cSuj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600" b="1" dirty="0" smtClean="0"/>
              <a:t>RO </a:t>
            </a:r>
            <a:r>
              <a:rPr lang="en-US" b="1" dirty="0" err="1" smtClean="0">
                <a:latin typeface="DevLys 010" pitchFamily="2" charset="0"/>
              </a:rPr>
              <a:t>dk;kZy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&amp; 2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dsUnz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fuokZpu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lwpuk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tkjh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fd;s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tkus</a:t>
            </a:r>
            <a:r>
              <a:rPr lang="en-US" sz="3400" dirty="0">
                <a:latin typeface="DevLys 010" pitchFamily="2" charset="0"/>
              </a:rPr>
              <a:t> dh </a:t>
            </a:r>
            <a:r>
              <a:rPr lang="en-US" sz="3400" dirty="0" err="1">
                <a:latin typeface="DevLys 010" pitchFamily="2" charset="0"/>
              </a:rPr>
              <a:t>fnukad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lkoZtfud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vodk'k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dks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NksM+dj</a:t>
            </a:r>
            <a:r>
              <a:rPr lang="en-US" sz="3400" dirty="0">
                <a:latin typeface="DevLys 010" pitchFamily="2" charset="0"/>
              </a:rPr>
              <a:t> '</a:t>
            </a:r>
            <a:r>
              <a:rPr lang="en-US" sz="3400" dirty="0" err="1">
                <a:latin typeface="DevLys 010" pitchFamily="2" charset="0"/>
              </a:rPr>
              <a:t>ks"k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fnolksa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>
                <a:latin typeface="DevLys 010" pitchFamily="2" charset="0"/>
              </a:rPr>
              <a:t>dk;kZy;hu</a:t>
            </a:r>
            <a:r>
              <a:rPr lang="en-US" sz="3400" dirty="0">
                <a:latin typeface="DevLys 010" pitchFamily="2" charset="0"/>
              </a:rPr>
              <a:t> le; </a:t>
            </a:r>
            <a:r>
              <a:rPr lang="en-US" sz="3400" dirty="0" err="1">
                <a:latin typeface="DevLys 010" pitchFamily="2" charset="0"/>
              </a:rPr>
              <a:t>esa</a:t>
            </a:r>
            <a:r>
              <a:rPr lang="en-US" sz="3400" dirty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dk;Z'khy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400" b="1" dirty="0" err="1" smtClean="0">
                <a:latin typeface="DevLys 010" pitchFamily="2" charset="0"/>
              </a:rPr>
              <a:t>ukefunsZ'ku</a:t>
            </a:r>
            <a:r>
              <a:rPr lang="en-US" sz="3400" b="1" dirty="0" smtClean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Hkjus</a:t>
            </a:r>
            <a:r>
              <a:rPr lang="en-US" sz="3400" b="1" dirty="0">
                <a:latin typeface="DevLys 010" pitchFamily="2" charset="0"/>
              </a:rPr>
              <a:t> dh </a:t>
            </a:r>
            <a:r>
              <a:rPr lang="en-US" sz="3400" b="1" dirty="0" err="1">
                <a:latin typeface="DevLys 010" pitchFamily="2" charset="0"/>
              </a:rPr>
              <a:t>vafre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rkjh</a:t>
            </a:r>
            <a:r>
              <a:rPr lang="en-US" sz="3400" b="1" dirty="0">
                <a:latin typeface="DevLys 010" pitchFamily="2" charset="0"/>
              </a:rPr>
              <a:t>[k </a:t>
            </a:r>
            <a:r>
              <a:rPr lang="en-US" sz="3400" b="1" dirty="0" err="1">
                <a:latin typeface="DevLys 010" pitchFamily="2" charset="0"/>
              </a:rPr>
              <a:t>dks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dsUnz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izkr</a:t>
            </a:r>
            <a:r>
              <a:rPr lang="en-US" sz="3400" b="1" dirty="0">
                <a:latin typeface="DevLys 010" pitchFamily="2" charset="0"/>
              </a:rPr>
              <a:t>% 08%00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ls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nksigj</a:t>
            </a:r>
            <a:r>
              <a:rPr lang="en-US" sz="3400" b="1" dirty="0">
                <a:latin typeface="DevLys 010" pitchFamily="2" charset="0"/>
              </a:rPr>
              <a:t> 12%00 </a:t>
            </a:r>
            <a:r>
              <a:rPr lang="en-US" sz="3400" b="1" dirty="0" err="1">
                <a:latin typeface="DevLys 010" pitchFamily="2" charset="0"/>
              </a:rPr>
              <a:t>cts</a:t>
            </a:r>
            <a:r>
              <a:rPr lang="en-US" sz="3400" b="1" dirty="0">
                <a:latin typeface="DevLys 010" pitchFamily="2" charset="0"/>
              </a:rPr>
              <a:t> rd </a:t>
            </a:r>
            <a:r>
              <a:rPr lang="en-US" sz="3400" b="1" dirty="0" err="1">
                <a:latin typeface="DevLys 010" pitchFamily="2" charset="0"/>
              </a:rPr>
              <a:t>gh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dk;Z'khy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1800" b="1" dirty="0" smtClean="0">
              <a:latin typeface="DevLys 010" pitchFamily="2" charset="0"/>
            </a:endParaRPr>
          </a:p>
          <a:p>
            <a:pPr lvl="0" algn="just"/>
            <a:r>
              <a:rPr lang="en-US" sz="3400" dirty="0" err="1" smtClean="0">
                <a:latin typeface="DevLys 010" pitchFamily="2" charset="0"/>
              </a:rPr>
              <a:t>dksbZ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Hkh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O;fDr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izfrHkwfr</a:t>
            </a:r>
            <a:r>
              <a:rPr lang="en-US" sz="3400" dirty="0" smtClean="0">
                <a:latin typeface="DevLys 010" pitchFamily="2" charset="0"/>
              </a:rPr>
              <a:t> fu{</a:t>
            </a:r>
            <a:r>
              <a:rPr lang="en-US" sz="3400" dirty="0" err="1" smtClean="0">
                <a:latin typeface="DevLys 010" pitchFamily="2" charset="0"/>
              </a:rPr>
              <a:t>ksi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jkf'k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tek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jlhn</a:t>
            </a:r>
            <a:r>
              <a:rPr lang="en-US" sz="3400" dirty="0" smtClean="0">
                <a:latin typeface="DevLys 010" pitchFamily="2" charset="0"/>
              </a:rPr>
              <a:t> fn[</a:t>
            </a:r>
            <a:r>
              <a:rPr lang="en-US" sz="3400" dirty="0" err="1" smtClean="0">
                <a:latin typeface="DevLys 010" pitchFamily="2" charset="0"/>
              </a:rPr>
              <a:t>kkdj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vkWuykbZu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ukefunsZ'ku</a:t>
            </a:r>
            <a:r>
              <a:rPr lang="en-US" sz="3400" dirty="0" smtClean="0">
                <a:latin typeface="DevLys 010" pitchFamily="2" charset="0"/>
              </a:rPr>
              <a:t> ¼</a:t>
            </a:r>
            <a:r>
              <a:rPr lang="en-US" sz="3000" dirty="0" smtClean="0"/>
              <a:t>OLIN</a:t>
            </a:r>
            <a:r>
              <a:rPr lang="en-US" sz="3400" dirty="0" smtClean="0">
                <a:latin typeface="DevLys 010" pitchFamily="2" charset="0"/>
              </a:rPr>
              <a:t>½ </a:t>
            </a:r>
            <a:r>
              <a:rPr lang="en-US" sz="3400" dirty="0" err="1" smtClean="0">
                <a:latin typeface="DevLys 010" pitchFamily="2" charset="0"/>
              </a:rPr>
              <a:t>rS;kj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djok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ldrk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000" b="1" dirty="0" smtClean="0"/>
              <a:t>OLIN</a:t>
            </a:r>
            <a:r>
              <a:rPr lang="en-US" sz="3400" b="1" dirty="0" smtClean="0"/>
              <a:t> </a:t>
            </a:r>
            <a:r>
              <a:rPr lang="en-US" sz="3400" b="1" dirty="0">
                <a:latin typeface="DevLys 010" pitchFamily="2" charset="0"/>
              </a:rPr>
              <a:t>dh </a:t>
            </a:r>
            <a:r>
              <a:rPr lang="en-US" sz="3400" b="1" dirty="0" err="1">
                <a:latin typeface="DevLys 010" pitchFamily="2" charset="0"/>
              </a:rPr>
              <a:t>lqfo</a:t>
            </a:r>
            <a:r>
              <a:rPr lang="en-US" sz="3400" b="1" dirty="0">
                <a:latin typeface="DevLys 010" pitchFamily="2" charset="0"/>
              </a:rPr>
              <a:t>/</a:t>
            </a:r>
            <a:r>
              <a:rPr lang="en-US" sz="3400" b="1" dirty="0" err="1">
                <a:latin typeface="DevLys 010" pitchFamily="2" charset="0"/>
              </a:rPr>
              <a:t>kk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>
                <a:latin typeface="DevLys 010" pitchFamily="2" charset="0"/>
              </a:rPr>
              <a:t>fu'kqYd</a:t>
            </a:r>
            <a:r>
              <a:rPr lang="en-US" sz="3400" b="1" dirty="0">
                <a:latin typeface="DevLys 010" pitchFamily="2" charset="0"/>
              </a:rPr>
              <a:t> </a:t>
            </a:r>
            <a:r>
              <a:rPr lang="en-US" sz="3400" b="1" dirty="0" err="1" smtClean="0">
                <a:latin typeface="DevLys 010" pitchFamily="2" charset="0"/>
              </a:rPr>
              <a:t>jgsxh</a:t>
            </a:r>
            <a:r>
              <a:rPr lang="en-US" sz="3400" b="1" dirty="0" smtClean="0">
                <a:latin typeface="DevLys 010" pitchFamily="2" charset="0"/>
              </a:rPr>
              <a:t>-</a:t>
            </a:r>
            <a:endParaRPr lang="en-US" sz="34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fd;ksLd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yksdlsok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lqfo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2900" dirty="0" err="1" smtClean="0">
                <a:latin typeface="DevLys 010" pitchFamily="2" charset="0"/>
              </a:rPr>
              <a:t>ftyksa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esa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LFkkfir</a:t>
            </a:r>
            <a:r>
              <a:rPr lang="en-US" sz="2900" dirty="0" smtClean="0">
                <a:latin typeface="DevLys 010" pitchFamily="2" charset="0"/>
              </a:rPr>
              <a:t> ,</a:t>
            </a:r>
            <a:r>
              <a:rPr lang="en-US" sz="2900" dirty="0" err="1" smtClean="0">
                <a:latin typeface="DevLys 010" pitchFamily="2" charset="0"/>
              </a:rPr>
              <a:t>oa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vf</a:t>
            </a:r>
            <a:r>
              <a:rPr lang="en-US" sz="2900" dirty="0" smtClean="0">
                <a:latin typeface="DevLys 010" pitchFamily="2" charset="0"/>
              </a:rPr>
              <a:t>/</a:t>
            </a:r>
            <a:r>
              <a:rPr lang="en-US" sz="2900" dirty="0" err="1" smtClean="0">
                <a:latin typeface="DevLys 010" pitchFamily="2" charset="0"/>
              </a:rPr>
              <a:t>kd`r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djus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dk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fu.kZ</a:t>
            </a:r>
            <a:r>
              <a:rPr lang="en-US" sz="2900" dirty="0" smtClean="0">
                <a:latin typeface="DevLys 010" pitchFamily="2" charset="0"/>
              </a:rPr>
              <a:t>; </a:t>
            </a:r>
            <a:r>
              <a:rPr lang="en-US" sz="2900" dirty="0" err="1" smtClean="0">
                <a:latin typeface="DevLys 010" pitchFamily="2" charset="0"/>
              </a:rPr>
              <a:t>dysDVj</a:t>
            </a:r>
            <a:r>
              <a:rPr lang="en-US" sz="2900" dirty="0" smtClean="0">
                <a:latin typeface="DevLys 010" pitchFamily="2" charset="0"/>
              </a:rPr>
              <a:t> }</a:t>
            </a:r>
            <a:r>
              <a:rPr lang="en-US" sz="2900" dirty="0" err="1" smtClean="0">
                <a:latin typeface="DevLys 010" pitchFamily="2" charset="0"/>
              </a:rPr>
              <a:t>kjk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fy;k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tkdj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bl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lEca</a:t>
            </a:r>
            <a:r>
              <a:rPr lang="en-US" sz="2900" dirty="0">
                <a:latin typeface="DevLys 010" pitchFamily="2" charset="0"/>
              </a:rPr>
              <a:t>/k </a:t>
            </a:r>
            <a:r>
              <a:rPr lang="en-US" sz="2900" dirty="0" err="1">
                <a:latin typeface="DevLys 010" pitchFamily="2" charset="0"/>
              </a:rPr>
              <a:t>esa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vko';d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funsZ'k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tkjh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fd;s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tk;saxs</a:t>
            </a:r>
            <a:r>
              <a:rPr lang="en-US" sz="29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900" b="1" dirty="0" err="1" smtClean="0">
                <a:latin typeface="DevLys 010" pitchFamily="2" charset="0"/>
              </a:rPr>
              <a:t>bu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dsUnzksa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ij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vH;FkhZ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ls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smtClean="0">
                <a:latin typeface="DevLys 010" pitchFamily="2" charset="0"/>
              </a:rPr>
              <a:t>'</a:t>
            </a:r>
            <a:r>
              <a:rPr lang="en-US" sz="2900" b="1" dirty="0" err="1" smtClean="0">
                <a:latin typeface="DevLys 010" pitchFamily="2" charset="0"/>
              </a:rPr>
              <a:t>kqYd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>
                <a:latin typeface="DevLys 010" pitchFamily="2" charset="0"/>
              </a:rPr>
              <a:t>fy;k</a:t>
            </a:r>
            <a:r>
              <a:rPr lang="en-US" sz="2900" b="1" dirty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tk;sxk</a:t>
            </a:r>
            <a:r>
              <a:rPr lang="en-US" sz="2900" b="1" dirty="0" smtClean="0">
                <a:latin typeface="DevLys 010" pitchFamily="2" charset="0"/>
              </a:rPr>
              <a:t>- fu/</a:t>
            </a:r>
            <a:r>
              <a:rPr lang="en-US" sz="2900" b="1" dirty="0" err="1" smtClean="0">
                <a:latin typeface="DevLys 010" pitchFamily="2" charset="0"/>
              </a:rPr>
              <a:t>kkZfjr</a:t>
            </a:r>
            <a:r>
              <a:rPr lang="en-US" sz="2900" b="1" dirty="0" smtClean="0">
                <a:latin typeface="DevLys 010" pitchFamily="2" charset="0"/>
              </a:rPr>
              <a:t> '</a:t>
            </a:r>
            <a:r>
              <a:rPr lang="en-US" sz="2900" b="1" dirty="0" err="1" smtClean="0">
                <a:latin typeface="DevLys 010" pitchFamily="2" charset="0"/>
              </a:rPr>
              <a:t>kqYd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fuEukuqlkj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gS</a:t>
            </a:r>
            <a:r>
              <a:rPr lang="en-US" sz="2900" b="1" dirty="0" smtClean="0">
                <a:latin typeface="DevLys 010" pitchFamily="2" charset="0"/>
              </a:rPr>
              <a:t> %&amp;</a:t>
            </a:r>
          </a:p>
          <a:p>
            <a:pPr algn="just">
              <a:buNone/>
            </a:pPr>
            <a:r>
              <a:rPr lang="en-US" sz="2900" b="1" dirty="0" smtClean="0">
                <a:latin typeface="DevLys 010" pitchFamily="2" charset="0"/>
              </a:rPr>
              <a:t>  ¼v½	</a:t>
            </a:r>
            <a:r>
              <a:rPr lang="en-US" sz="2800" b="1" dirty="0" err="1" smtClean="0">
                <a:latin typeface="DevLys 010" pitchFamily="2" charset="0"/>
              </a:rPr>
              <a:t>lsok</a:t>
            </a:r>
            <a:r>
              <a:rPr lang="en-US" sz="2800" b="1" dirty="0" smtClean="0">
                <a:latin typeface="DevLys 010" pitchFamily="2" charset="0"/>
              </a:rPr>
              <a:t> '</a:t>
            </a:r>
            <a:r>
              <a:rPr lang="en-US" sz="2800" b="1" dirty="0" err="1" smtClean="0">
                <a:latin typeface="DevLys 010" pitchFamily="2" charset="0"/>
              </a:rPr>
              <a:t>kqYd</a:t>
            </a:r>
            <a:r>
              <a:rPr lang="en-US" sz="2800" b="1" dirty="0" smtClean="0">
                <a:latin typeface="DevLys 010" pitchFamily="2" charset="0"/>
              </a:rPr>
              <a:t> &amp; 25 :</a:t>
            </a:r>
            <a:r>
              <a:rPr lang="en-US" sz="2800" b="1" dirty="0" err="1" smtClean="0">
                <a:latin typeface="DevLys 010" pitchFamily="2" charset="0"/>
              </a:rPr>
              <a:t>Ik;s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izfr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ukWfeus’ku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QkeZ</a:t>
            </a:r>
            <a:r>
              <a:rPr lang="en-US" sz="2800" b="1" dirty="0" smtClean="0">
                <a:latin typeface="DevLys 010" pitchFamily="2" charset="0"/>
              </a:rPr>
              <a:t> ¼layXud lfgr½</a:t>
            </a:r>
          </a:p>
          <a:p>
            <a:pPr algn="just">
              <a:buNone/>
            </a:pPr>
            <a:r>
              <a:rPr lang="en-US" sz="2900" b="1" dirty="0" smtClean="0">
                <a:latin typeface="DevLys 010" pitchFamily="2" charset="0"/>
              </a:rPr>
              <a:t>  ¼c½	</a:t>
            </a:r>
            <a:r>
              <a:rPr lang="en-US" sz="2900" b="1" dirty="0" err="1" smtClean="0">
                <a:latin typeface="DevLys 010" pitchFamily="2" charset="0"/>
              </a:rPr>
              <a:t>fizUV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dk</a:t>
            </a:r>
            <a:r>
              <a:rPr lang="en-US" sz="2900" b="1" smtClean="0">
                <a:latin typeface="DevLys 010" pitchFamily="2" charset="0"/>
              </a:rPr>
              <a:t> '</a:t>
            </a:r>
            <a:r>
              <a:rPr lang="en-US" sz="2900" b="1" dirty="0" err="1" smtClean="0">
                <a:latin typeface="DevLys 010" pitchFamily="2" charset="0"/>
              </a:rPr>
              <a:t>kqYd</a:t>
            </a:r>
            <a:r>
              <a:rPr lang="en-US" sz="2900" b="1" dirty="0" smtClean="0">
                <a:latin typeface="DevLys 010" pitchFamily="2" charset="0"/>
              </a:rPr>
              <a:t> &amp; 05 :</a:t>
            </a:r>
            <a:r>
              <a:rPr lang="en-US" sz="2900" b="1" dirty="0" err="1" smtClean="0">
                <a:latin typeface="DevLys 010" pitchFamily="2" charset="0"/>
              </a:rPr>
              <a:t>Ik;s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izfr</a:t>
            </a:r>
            <a:r>
              <a:rPr lang="en-US" sz="2900" b="1" dirty="0" smtClean="0">
                <a:latin typeface="DevLys 010" pitchFamily="2" charset="0"/>
              </a:rPr>
              <a:t> </a:t>
            </a:r>
            <a:r>
              <a:rPr lang="en-US" sz="2900" b="1" dirty="0" err="1" smtClean="0">
                <a:latin typeface="DevLys 010" pitchFamily="2" charset="0"/>
              </a:rPr>
              <a:t>fizUVvkWÅV</a:t>
            </a:r>
            <a:r>
              <a:rPr lang="en-US" sz="2900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900" dirty="0" err="1" smtClean="0">
                <a:latin typeface="DevLys 010" pitchFamily="2" charset="0"/>
              </a:rPr>
              <a:t>vkWuykbZu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fd;ksLd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vkSj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yksdlsok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dsUnz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ij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dk;Zjr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MkVk</a:t>
            </a:r>
            <a:r>
              <a:rPr lang="en-US" sz="2900" dirty="0">
                <a:latin typeface="DevLys 010" pitchFamily="2" charset="0"/>
              </a:rPr>
              <a:t> ,</a:t>
            </a:r>
            <a:r>
              <a:rPr lang="en-US" sz="2900" dirty="0" err="1">
                <a:latin typeface="DevLys 010" pitchFamily="2" charset="0"/>
              </a:rPr>
              <a:t>UVªh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vkWijsVj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err="1">
                <a:latin typeface="DevLys 010" pitchFamily="2" charset="0"/>
              </a:rPr>
              <a:t>dks</a:t>
            </a:r>
            <a:r>
              <a:rPr lang="en-US" sz="2900" dirty="0">
                <a:latin typeface="DevLys 010" pitchFamily="2" charset="0"/>
              </a:rPr>
              <a:t> </a:t>
            </a:r>
            <a:r>
              <a:rPr lang="en-US" sz="2900" dirty="0" smtClean="0"/>
              <a:t>DEO </a:t>
            </a:r>
            <a:r>
              <a:rPr lang="en-US" sz="2900" dirty="0" smtClean="0">
                <a:latin typeface="DevLys 010" pitchFamily="2" charset="0"/>
              </a:rPr>
              <a:t>}</a:t>
            </a:r>
            <a:r>
              <a:rPr lang="en-US" sz="2900" dirty="0" err="1" smtClean="0">
                <a:latin typeface="DevLys 010" pitchFamily="2" charset="0"/>
              </a:rPr>
              <a:t>kjk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izf'k</a:t>
            </a:r>
            <a:r>
              <a:rPr lang="en-US" sz="2900" dirty="0" smtClean="0">
                <a:latin typeface="DevLys 010" pitchFamily="2" charset="0"/>
              </a:rPr>
              <a:t>{</a:t>
            </a:r>
            <a:r>
              <a:rPr lang="en-US" sz="2900" dirty="0" err="1" smtClean="0">
                <a:latin typeface="DevLys 010" pitchFamily="2" charset="0"/>
              </a:rPr>
              <a:t>k.k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nsus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O;oLFkk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tk;sxh</a:t>
            </a:r>
            <a:r>
              <a:rPr lang="en-US" sz="29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900" dirty="0" err="1" smtClean="0">
                <a:latin typeface="DevLys 010" pitchFamily="2" charset="0"/>
              </a:rPr>
              <a:t>lqfo</a:t>
            </a:r>
            <a:r>
              <a:rPr lang="en-US" sz="2900" dirty="0" smtClean="0">
                <a:latin typeface="DevLys 010" pitchFamily="2" charset="0"/>
              </a:rPr>
              <a:t>/</a:t>
            </a:r>
            <a:r>
              <a:rPr lang="en-US" sz="2900" dirty="0" err="1" smtClean="0">
                <a:latin typeface="DevLys 010" pitchFamily="2" charset="0"/>
              </a:rPr>
              <a:t>kk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dsUnzksa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ij</a:t>
            </a:r>
            <a:r>
              <a:rPr lang="en-US" sz="2900" dirty="0" smtClean="0">
                <a:latin typeface="DevLys 010" pitchFamily="2" charset="0"/>
              </a:rPr>
              <a:t> fu/</a:t>
            </a:r>
            <a:r>
              <a:rPr lang="en-US" sz="2900" dirty="0" err="1" smtClean="0">
                <a:latin typeface="DevLys 010" pitchFamily="2" charset="0"/>
              </a:rPr>
              <a:t>kkZfjr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iz:Ik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esa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cSuj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yxk;k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tk;sxk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vkSj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cSuj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ij</a:t>
            </a:r>
            <a:r>
              <a:rPr lang="en-US" sz="2900" dirty="0" smtClean="0">
                <a:latin typeface="DevLys 010" pitchFamily="2" charset="0"/>
              </a:rPr>
              <a:t> '</a:t>
            </a:r>
            <a:r>
              <a:rPr lang="en-US" sz="2900" dirty="0" err="1" smtClean="0">
                <a:latin typeface="DevLys 010" pitchFamily="2" charset="0"/>
              </a:rPr>
              <a:t>kqYd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tkudkjh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vfuok;Z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rkSj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ij</a:t>
            </a:r>
            <a:r>
              <a:rPr lang="en-US" sz="2900" dirty="0" smtClean="0">
                <a:latin typeface="DevLys 010" pitchFamily="2" charset="0"/>
              </a:rPr>
              <a:t> </a:t>
            </a:r>
            <a:r>
              <a:rPr lang="en-US" sz="2900" dirty="0" err="1" smtClean="0">
                <a:latin typeface="DevLys 010" pitchFamily="2" charset="0"/>
              </a:rPr>
              <a:t>vafdr</a:t>
            </a:r>
            <a:r>
              <a:rPr lang="en-US" sz="2900" dirty="0" smtClean="0">
                <a:latin typeface="DevLys 010" pitchFamily="2" charset="0"/>
              </a:rPr>
              <a:t> dh </a:t>
            </a:r>
            <a:r>
              <a:rPr lang="en-US" sz="2900" dirty="0" err="1" smtClean="0">
                <a:latin typeface="DevLys 010" pitchFamily="2" charset="0"/>
              </a:rPr>
              <a:t>tk;sxh</a:t>
            </a:r>
            <a:r>
              <a:rPr lang="en-US" sz="2900" dirty="0" smtClean="0">
                <a:latin typeface="DevLys 010" pitchFamily="2" charset="0"/>
              </a:rPr>
              <a:t>-</a:t>
            </a:r>
            <a:endParaRPr lang="en-US" sz="29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/>
              <a:t>DEO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 %&amp;</a:t>
            </a:r>
          </a:p>
          <a:p>
            <a:pPr marL="914400" indent="-347663" algn="just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VfeZuy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fu;qDr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MkVk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UVªh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914400" indent="-347663" algn="just">
              <a:buNone/>
            </a:pPr>
            <a:r>
              <a:rPr lang="en-US" dirty="0" smtClean="0">
                <a:latin typeface="DevLys 010" pitchFamily="2" charset="0"/>
              </a:rPr>
              <a:t>2-	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fd;ksLd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yksdlsok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914400" lvl="0" indent="-347663"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ikfydk@iapk;r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orZeku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kx.k</a:t>
            </a:r>
            <a:r>
              <a:rPr lang="en-US" dirty="0">
                <a:latin typeface="DevLys 010" pitchFamily="2" charset="0"/>
              </a:rPr>
              <a:t>-</a:t>
            </a:r>
            <a:endParaRPr lang="en-US" dirty="0" smtClean="0">
              <a:latin typeface="DevLys 010" pitchFamily="2" charset="0"/>
            </a:endParaRPr>
          </a:p>
          <a:p>
            <a:pPr marL="914400" lvl="0" indent="-347663"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kx.k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914400" indent="-347663" algn="just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O;kid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mn~ns</a:t>
            </a:r>
            <a:r>
              <a:rPr lang="en-US" dirty="0" smtClean="0">
                <a:latin typeface="DevLys 010" pitchFamily="2" charset="0"/>
              </a:rPr>
              <a:t>';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/>
              <a:t>DEO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esi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vkbZ-Vh</a:t>
            </a:r>
            <a:r>
              <a:rPr lang="en-US" dirty="0">
                <a:latin typeface="DevLys 010" pitchFamily="2" charset="0"/>
              </a:rPr>
              <a:t>-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ftyksa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bZ&amp;n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krk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mi;ksx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&amp; 1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vkWuykbZu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iathdj.k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;</a:t>
            </a:r>
            <a:r>
              <a:rPr lang="en-US" dirty="0" err="1">
                <a:latin typeface="DevLys 010" pitchFamily="2" charset="0"/>
              </a:rPr>
              <a:t>wtj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2-	;</a:t>
            </a:r>
            <a:r>
              <a:rPr lang="en-US" dirty="0" err="1" smtClean="0">
                <a:latin typeface="DevLys 010" pitchFamily="2" charset="0"/>
              </a:rPr>
              <a:t>wtj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vkbZ-Mh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ikloMZ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lgk;rk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ykWfxau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ukefunsZ'ku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¼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½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4-	'</a:t>
            </a:r>
            <a:r>
              <a:rPr lang="en-US" dirty="0" err="1" smtClean="0">
                <a:latin typeface="DevLys 010" pitchFamily="2" charset="0"/>
              </a:rPr>
              <a:t>kiFki</a:t>
            </a:r>
            <a:r>
              <a:rPr lang="en-US" dirty="0">
                <a:latin typeface="DevLys 010" pitchFamily="2" charset="0"/>
              </a:rPr>
              <a:t>= dh </a:t>
            </a:r>
            <a:r>
              <a:rPr lang="en-US" dirty="0" err="1">
                <a:latin typeface="DevLys 010" pitchFamily="2" charset="0"/>
              </a:rPr>
              <a:t>egRoiw.kZ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5-	</a:t>
            </a:r>
            <a:r>
              <a:rPr lang="en-US" dirty="0" err="1" smtClean="0">
                <a:latin typeface="DevLys 010" pitchFamily="2" charset="0"/>
              </a:rPr>
              <a:t>egRoiw.kZ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</a:t>
            </a:r>
            <a:r>
              <a:rPr lang="en-US" dirty="0">
                <a:latin typeface="DevLys 010" pitchFamily="2" charset="0"/>
              </a:rPr>
              <a:t>+ </a:t>
            </a:r>
            <a:r>
              <a:rPr lang="en-US" dirty="0" err="1">
                <a:latin typeface="DevLys 010" pitchFamily="2" charset="0"/>
              </a:rPr>
              <a:t>viyksM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¼</a:t>
            </a:r>
            <a:r>
              <a:rPr lang="en-US" dirty="0">
                <a:latin typeface="DevLys 010" pitchFamily="2" charset="0"/>
              </a:rPr>
              <a:t>vkWi'kuy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6-	</a:t>
            </a:r>
            <a:r>
              <a:rPr lang="en-US" dirty="0" err="1" smtClean="0">
                <a:latin typeface="DevLys 010" pitchFamily="2" charset="0"/>
              </a:rPr>
              <a:t>izk:Ik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/>
              <a:t>OLIN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tk¡p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FkkfLFkfr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7-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>
              <a:buNone/>
            </a:pPr>
            <a:r>
              <a:rPr lang="en-US" dirty="0" smtClean="0">
                <a:latin typeface="DevLys 010" pitchFamily="2" charset="0"/>
              </a:rPr>
              <a:t>8-	</a:t>
            </a:r>
            <a:r>
              <a:rPr lang="en-US" sz="28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QkbZuy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fizUV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fudkyuk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9-	</a:t>
            </a:r>
            <a:r>
              <a:rPr lang="en-US" dirty="0" err="1" smtClean="0">
                <a:latin typeface="DevLys 010" pitchFamily="2" charset="0"/>
              </a:rPr>
              <a:t>cSd</a:t>
            </a:r>
            <a:r>
              <a:rPr lang="en-US" dirty="0" smtClean="0">
                <a:latin typeface="DevLys 010" pitchFamily="2" charset="0"/>
              </a:rPr>
              <a:t> [</a:t>
            </a:r>
            <a:r>
              <a:rPr lang="en-US" dirty="0" err="1" smtClean="0">
                <a:latin typeface="DevLys 010" pitchFamily="2" charset="0"/>
              </a:rPr>
              <a:t>kkrs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r>
              <a:rPr lang="en-US" b="1" dirty="0" smtClean="0">
                <a:latin typeface="DevLys 010" pitchFamily="2" charset="0"/>
              </a:rPr>
              <a:t> &amp; 2 </a:t>
            </a:r>
            <a:r>
              <a:rPr lang="en-US" b="1" dirty="0" err="1" smtClean="0">
                <a:latin typeface="DevLys 010" pitchFamily="2" charset="0"/>
              </a:rPr>
              <a:t>vkWQykbZu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62400"/>
          </a:xfrm>
        </p:spPr>
        <p:txBody>
          <a:bodyPr>
            <a:noAutofit/>
          </a:bodyPr>
          <a:lstStyle/>
          <a:p>
            <a:pPr marL="508000" lvl="0" indent="-508000">
              <a:buNone/>
            </a:pPr>
            <a:r>
              <a:rPr lang="en-US" sz="3600" dirty="0" smtClean="0">
                <a:latin typeface="DevLys 010" pitchFamily="2" charset="0"/>
              </a:rPr>
              <a:t>10- 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vuqlkj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iwfrZ;k</a:t>
            </a:r>
            <a:r>
              <a:rPr lang="en-US" sz="3600" dirty="0">
                <a:latin typeface="DevLys 010" pitchFamily="2" charset="0"/>
              </a:rPr>
              <a:t>¡ </a:t>
            </a:r>
            <a:r>
              <a:rPr lang="en-US" sz="3600" dirty="0" err="1">
                <a:latin typeface="DevLys 010" pitchFamily="2" charset="0"/>
              </a:rPr>
              <a:t>djuk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66738" lvl="0" indent="-566738">
              <a:buNone/>
            </a:pPr>
            <a:r>
              <a:rPr lang="en-US" sz="3600" dirty="0" smtClean="0">
                <a:latin typeface="DevLys 010" pitchFamily="2" charset="0"/>
              </a:rPr>
              <a:t>11- </a:t>
            </a:r>
            <a:r>
              <a:rPr lang="en-US" sz="3600" dirty="0" err="1" smtClean="0">
                <a:latin typeface="DevLys 010" pitchFamily="2" charset="0"/>
              </a:rPr>
              <a:t>layXu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QkbZuy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dirty="0" smtClean="0"/>
              <a:t>RO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le{k </a:t>
            </a:r>
            <a:r>
              <a:rPr lang="en-US" sz="3600" dirty="0" err="1">
                <a:latin typeface="DevLys 010" pitchFamily="2" charset="0"/>
              </a:rPr>
              <a:t>mifLFkr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tek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503238" lvl="0" indent="-503238">
              <a:buNone/>
            </a:pPr>
            <a:r>
              <a:rPr lang="en-US" sz="3600" dirty="0" smtClean="0">
                <a:latin typeface="DevLys 010" pitchFamily="2" charset="0"/>
              </a:rPr>
              <a:t>12- </a:t>
            </a:r>
            <a:r>
              <a:rPr lang="en-US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feyku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izfr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gksuk</a:t>
            </a:r>
            <a:r>
              <a:rPr lang="en-US" sz="3600" dirty="0" smtClean="0">
                <a:latin typeface="DevLys 010" pitchFamily="2" charset="0"/>
              </a:rPr>
              <a:t> t:jh- ,d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nks</a:t>
            </a:r>
            <a:r>
              <a:rPr lang="en-US" sz="3600" dirty="0" smtClean="0">
                <a:latin typeface="DevLys 010" pitchFamily="2" charset="0"/>
              </a:rPr>
              <a:t> ;k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;</a:t>
            </a:r>
            <a:r>
              <a:rPr lang="en-US" sz="3600" dirty="0" err="1" smtClean="0">
                <a:latin typeface="DevLys 010" pitchFamily="2" charset="0"/>
              </a:rPr>
              <a:t>wfud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lgk;rk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jhlsV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in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vfuok;Z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iathdj.k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wtj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vkbZ-Mh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ikloMZ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cuk;s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iathdj.k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pPr lvl="0" algn="just"/>
            <a:r>
              <a:rPr lang="en-US" sz="3600" dirty="0" smtClean="0">
                <a:latin typeface="DevLys 010" pitchFamily="2" charset="0"/>
              </a:rPr>
              <a:t>;</a:t>
            </a:r>
            <a:r>
              <a:rPr lang="en-US" sz="3600" dirty="0" err="1">
                <a:latin typeface="DevLys 010" pitchFamily="2" charset="0"/>
              </a:rPr>
              <a:t>wtj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vkbZ-Mh</a:t>
            </a:r>
            <a:r>
              <a:rPr lang="en-US" sz="3600" dirty="0">
                <a:latin typeface="DevLys 010" pitchFamily="2" charset="0"/>
              </a:rPr>
              <a:t>-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ikloMZ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lgk;rk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djrs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jftLVMZ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Hkstk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2800" dirty="0" smtClean="0"/>
              <a:t>OTP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ykWfxu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vH;FkhZ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ykWfxu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67200"/>
          </a:xfrm>
        </p:spPr>
        <p:txBody>
          <a:bodyPr>
            <a:normAutofit/>
          </a:bodyPr>
          <a:lstStyle/>
          <a:p>
            <a:pPr lvl="0" algn="just"/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ernkrk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dirty="0" err="1">
                <a:latin typeface="DevLys 010" pitchFamily="2" charset="0"/>
              </a:rPr>
              <a:t>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vpy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lEifRr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nkf.Md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izdj.kksa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nkf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ky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okyk</a:t>
            </a:r>
            <a:r>
              <a:rPr lang="en-US" sz="3600" dirty="0">
                <a:latin typeface="DevLys 010" pitchFamily="2" charset="0"/>
              </a:rPr>
              <a:t> '</a:t>
            </a:r>
            <a:r>
              <a:rPr lang="en-US" sz="3600" dirty="0" err="1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=-</a:t>
            </a:r>
            <a:endParaRPr lang="en-US" sz="3600" dirty="0">
              <a:latin typeface="DevLys 010" pitchFamily="2" charset="0"/>
            </a:endParaRPr>
          </a:p>
          <a:p>
            <a:pPr lvl="0" algn="just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OLIN 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vko';d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tkudkjh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dirty="0">
                <a:latin typeface="DevLys 010" pitchFamily="2" charset="0"/>
              </a:rPr>
              <a:t>'</a:t>
            </a:r>
            <a:r>
              <a:rPr lang="en-US" dirty="0" err="1">
                <a:latin typeface="DevLys 010" pitchFamily="2" charset="0"/>
              </a:rPr>
              <a:t>kiFki</a:t>
            </a:r>
            <a:r>
              <a:rPr lang="en-US" dirty="0" smtClean="0">
                <a:latin typeface="DevLys 010" pitchFamily="2" charset="0"/>
              </a:rPr>
              <a:t>=-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/k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¼iz:Ik&amp;8½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 smtClean="0">
                <a:latin typeface="DevLys 010" pitchFamily="2" charset="0"/>
              </a:rPr>
              <a:t>uxj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ikfydk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fy</a:t>
            </a:r>
            <a:r>
              <a:rPr lang="en-US" b="1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ny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[</a:t>
            </a:r>
            <a:r>
              <a:rPr lang="en-US" dirty="0" err="1">
                <a:latin typeface="DevLys 010" pitchFamily="2" charset="0"/>
              </a:rPr>
              <a:t>kM+k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in/</a:t>
            </a:r>
            <a:r>
              <a:rPr lang="en-US" dirty="0" err="1">
                <a:latin typeface="DevLys 010" pitchFamily="2" charset="0"/>
              </a:rPr>
              <a:t>kkjh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kd`r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lwpuk</a:t>
            </a:r>
            <a:r>
              <a:rPr lang="en-US" dirty="0">
                <a:latin typeface="DevLys 010" pitchFamily="2" charset="0"/>
              </a:rPr>
              <a:t> ¼iz:Ik&amp;9½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tkfr</a:t>
            </a:r>
            <a:r>
              <a:rPr lang="en-US" dirty="0">
                <a:latin typeface="DevLys 010" pitchFamily="2" charset="0"/>
              </a:rPr>
              <a:t> izek.ki= dh </a:t>
            </a:r>
            <a:r>
              <a:rPr lang="en-US" dirty="0" err="1">
                <a:latin typeface="DevLys 010" pitchFamily="2" charset="0"/>
              </a:rPr>
              <a:t>LoLkR;kfir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izfr</a:t>
            </a:r>
            <a:r>
              <a:rPr lang="en-US" dirty="0">
                <a:latin typeface="DevLys 010" pitchFamily="2" charset="0"/>
              </a:rPr>
              <a:t> ¼tSlk </a:t>
            </a:r>
            <a:r>
              <a:rPr lang="en-US" dirty="0" err="1">
                <a:latin typeface="DevLys 010" pitchFamily="2" charset="0"/>
              </a:rPr>
              <a:t>ykxw</a:t>
            </a:r>
            <a:r>
              <a:rPr lang="en-US" dirty="0">
                <a:latin typeface="DevLys 010" pitchFamily="2" charset="0"/>
              </a:rPr>
              <a:t> gks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izfrHkwfr</a:t>
            </a:r>
            <a:r>
              <a:rPr lang="en-US" dirty="0">
                <a:latin typeface="DevLys 010" pitchFamily="2" charset="0"/>
              </a:rPr>
              <a:t> fu{</a:t>
            </a:r>
            <a:r>
              <a:rPr lang="en-US" dirty="0" err="1">
                <a:latin typeface="DevLys 010" pitchFamily="2" charset="0"/>
              </a:rPr>
              <a:t>ksi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jkf'k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jlhn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ikliksVZ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lkbZt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QksVksxzkQ</a:t>
            </a:r>
            <a:r>
              <a:rPr lang="en-US" dirty="0">
                <a:latin typeface="DevLys 010" pitchFamily="2" charset="0"/>
              </a:rPr>
              <a:t> ¼eri=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eqfnzr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fy</a:t>
            </a:r>
            <a:r>
              <a:rPr lang="en-US" dirty="0" smtClean="0">
                <a:latin typeface="DevLys 010" pitchFamily="2" charset="0"/>
              </a:rPr>
              <a:t>,½-</a:t>
            </a:r>
            <a:endParaRPr lang="en-US" dirty="0">
              <a:latin typeface="DevLys 010" pitchFamily="2" charset="0"/>
            </a:endParaRPr>
          </a:p>
          <a:p>
            <a:pPr algn="just"/>
            <a:r>
              <a:rPr lang="en-US" dirty="0" err="1">
                <a:latin typeface="DevLys 010" pitchFamily="2" charset="0"/>
              </a:rPr>
              <a:t>eri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rFkk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lEca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nLrkostksa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[</a:t>
            </a:r>
            <a:r>
              <a:rPr lang="en-US" dirty="0" err="1">
                <a:latin typeface="DevLys 010" pitchFamily="2" charset="0"/>
              </a:rPr>
              <a:t>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tkudkjh</a:t>
            </a:r>
            <a:r>
              <a:rPr lang="en-US" dirty="0">
                <a:latin typeface="DevLys 010" pitchFamily="2" charset="0"/>
              </a:rPr>
              <a:t> ¼ifjf'k"V&amp;1</a:t>
            </a:r>
            <a:r>
              <a:rPr lang="en-US" dirty="0" smtClean="0">
                <a:latin typeface="DevLys 010" pitchFamily="2" charset="0"/>
              </a:rPr>
              <a:t>½-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fd;s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¼LoSfPNd½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OLIN </a:t>
            </a:r>
            <a:r>
              <a:rPr lang="en-US" dirty="0">
                <a:latin typeface="DevLys 010" pitchFamily="2" charset="0"/>
              </a:rPr>
              <a:t>,</a:t>
            </a:r>
            <a:r>
              <a:rPr lang="en-US" dirty="0" err="1">
                <a:latin typeface="DevLys 010" pitchFamily="2" charset="0"/>
              </a:rPr>
              <a:t>fIyds'ku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ls</a:t>
            </a:r>
            <a:r>
              <a:rPr lang="en-US" dirty="0">
                <a:latin typeface="DevLys 010" pitchFamily="2" charset="0"/>
              </a:rPr>
              <a:t> ,d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,d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nks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¼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½ </a:t>
            </a:r>
            <a:r>
              <a:rPr lang="en-US" dirty="0" err="1">
                <a:latin typeface="DevLys 010" pitchFamily="2" charset="0"/>
              </a:rPr>
              <a:t>rS;kj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izk:Ik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mldh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tk¡p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vko';d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ldrk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lcfeV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ckn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sz="3000" dirty="0"/>
              <a:t>OLIN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dksbZ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lq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ugha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fd;k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ldsxk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000" dirty="0" smtClean="0"/>
              <a:t>OLIN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QkbZuy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fizUVvkWÅV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fudkydj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le;kof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>
                <a:latin typeface="DevLys 010" pitchFamily="2" charset="0"/>
              </a:rPr>
              <a:t>le{k </a:t>
            </a:r>
            <a:r>
              <a:rPr lang="en-US" dirty="0" err="1">
                <a:latin typeface="DevLys 010" pitchFamily="2" charset="0"/>
              </a:rPr>
              <a:t>tek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ukefunsZ'ku</a:t>
            </a:r>
            <a:r>
              <a:rPr lang="en-US" b="1" dirty="0" smtClean="0">
                <a:latin typeface="DevLys 010" pitchFamily="2" charset="0"/>
              </a:rPr>
              <a:t> ¼</a:t>
            </a:r>
            <a:r>
              <a:rPr lang="en-US" sz="3600" b="1" dirty="0" smtClean="0"/>
              <a:t>OLIN</a:t>
            </a:r>
            <a:r>
              <a:rPr lang="en-US" b="1" dirty="0" smtClean="0">
                <a:latin typeface="DevLys 010" pitchFamily="2" charset="0"/>
              </a:rPr>
              <a:t>½ </a:t>
            </a:r>
            <a:r>
              <a:rPr lang="en-US" b="1" dirty="0" err="1" smtClean="0">
                <a:latin typeface="DevLys 010" pitchFamily="2" charset="0"/>
              </a:rPr>
              <a:t>rS;kj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3340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fuEufyf</a:t>
            </a:r>
            <a:r>
              <a:rPr lang="en-US" sz="3600" dirty="0" smtClean="0">
                <a:latin typeface="DevLys 010" pitchFamily="2" charset="0"/>
              </a:rPr>
              <a:t>[</a:t>
            </a:r>
            <a:r>
              <a:rPr lang="en-US" sz="3600" dirty="0" err="1" smtClean="0">
                <a:latin typeface="DevLys 010" pitchFamily="2" charset="0"/>
              </a:rPr>
              <a:t>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nLrkost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gksaxs</a:t>
            </a:r>
            <a:r>
              <a:rPr lang="en-US" sz="3600" dirty="0" smtClean="0">
                <a:latin typeface="DevLys 010" pitchFamily="2" charset="0"/>
              </a:rPr>
              <a:t> %&amp; </a:t>
            </a:r>
          </a:p>
          <a:p>
            <a:pPr marL="914400" lvl="0" indent="-449263" algn="just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pSdfyLV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914400" lvl="0" indent="-449263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izLrkod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NksM+dj</a:t>
            </a:r>
            <a:r>
              <a:rPr lang="en-US" sz="3600" dirty="0">
                <a:latin typeface="DevLys 010" pitchFamily="2" charset="0"/>
              </a:rPr>
              <a:t> '</a:t>
            </a:r>
            <a:r>
              <a:rPr lang="en-US" sz="3600" dirty="0" err="1">
                <a:latin typeface="DevLys 010" pitchFamily="2" charset="0"/>
              </a:rPr>
              <a:t>ks"k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Hkjk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gqvk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marL="914400" lvl="0" indent="-449263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eri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rFkk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fuokZpu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nLrkostksa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[</a:t>
            </a:r>
            <a:r>
              <a:rPr lang="en-US" sz="3600" dirty="0" err="1">
                <a:latin typeface="DevLys 010" pitchFamily="2" charset="0"/>
              </a:rPr>
              <a:t>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lkFk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fy</a:t>
            </a:r>
            <a:r>
              <a:rPr lang="en-US" sz="3600" dirty="0">
                <a:latin typeface="DevLys 010" pitchFamily="2" charset="0"/>
              </a:rPr>
              <a:t>, </a:t>
            </a:r>
            <a:r>
              <a:rPr lang="en-US" sz="3600" dirty="0" smtClean="0">
                <a:latin typeface="DevLys 010" pitchFamily="2" charset="0"/>
              </a:rPr>
              <a:t>ifjf'k"V&amp;1-</a:t>
            </a:r>
            <a:endParaRPr lang="en-US" sz="3600" dirty="0">
              <a:latin typeface="DevLys 010" pitchFamily="2" charset="0"/>
            </a:endParaRPr>
          </a:p>
          <a:p>
            <a:pPr marL="914400" lvl="0" indent="-449263">
              <a:buNone/>
            </a:pPr>
            <a:r>
              <a:rPr lang="en-US" sz="3600" dirty="0" smtClean="0">
                <a:latin typeface="DevLys 010" pitchFamily="2" charset="0"/>
              </a:rPr>
              <a:t>4-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lkj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pPr lvl="0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izLrkod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LFkku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>
                <a:latin typeface="DevLys 010" pitchFamily="2" charset="0"/>
              </a:rPr>
              <a:t>ifjf'k"V&amp;1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dkWye</a:t>
            </a:r>
            <a:r>
              <a:rPr lang="en-US" sz="3600" dirty="0">
                <a:latin typeface="DevLys 010" pitchFamily="2" charset="0"/>
              </a:rPr>
              <a:t> Øekad&amp;1 ,</a:t>
            </a:r>
            <a:r>
              <a:rPr lang="en-US" sz="3600" dirty="0" err="1">
                <a:latin typeface="DevLys 010" pitchFamily="2" charset="0"/>
              </a:rPr>
              <a:t>oa</a:t>
            </a:r>
            <a:r>
              <a:rPr lang="en-US" sz="3600" dirty="0">
                <a:latin typeface="DevLys 010" pitchFamily="2" charset="0"/>
              </a:rPr>
              <a:t> 2 dh </a:t>
            </a:r>
            <a:r>
              <a:rPr lang="en-US" sz="3600" dirty="0" err="1">
                <a:latin typeface="DevLys 010" pitchFamily="2" charset="0"/>
              </a:rPr>
              <a:t>iwfrZ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/>
            <a:r>
              <a:rPr lang="en-US" sz="3600" dirty="0">
                <a:latin typeface="DevLys 010" pitchFamily="2" charset="0"/>
              </a:rPr>
              <a:t>'</a:t>
            </a:r>
            <a:r>
              <a:rPr lang="en-US" sz="3600" dirty="0" err="1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</a:t>
            </a:r>
            <a:r>
              <a:rPr lang="en-US" sz="3600" dirty="0">
                <a:latin typeface="DevLys 010" pitchFamily="2" charset="0"/>
              </a:rPr>
              <a:t>=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tkus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okyh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92500" lnSpcReduction="20000"/>
          </a:bodyPr>
          <a:lstStyle/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1-	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>
                <a:latin typeface="DevLys 010" pitchFamily="2" charset="0"/>
              </a:rPr>
              <a:t>= dh </a:t>
            </a:r>
            <a:r>
              <a:rPr lang="en-US" sz="3600" dirty="0" err="1">
                <a:latin typeface="DevLys 010" pitchFamily="2" charset="0"/>
              </a:rPr>
              <a:t>ewyizfr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vfrfjDr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izfr;ksa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lkFk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fu{</a:t>
            </a:r>
            <a:r>
              <a:rPr lang="en-US" sz="3600" dirty="0" err="1">
                <a:latin typeface="DevLys 010" pitchFamily="2" charset="0"/>
              </a:rPr>
              <a:t>ksi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jkf'k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tek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jlhn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izfr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[</a:t>
            </a:r>
            <a:r>
              <a:rPr lang="en-US" sz="3600" dirty="0" err="1">
                <a:latin typeface="DevLys 010" pitchFamily="2" charset="0"/>
              </a:rPr>
              <a:t>kM+k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lEca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¼iz:Ik&amp;8½ ¼tSlk </a:t>
            </a:r>
            <a:r>
              <a:rPr lang="en-US" sz="3600" dirty="0" err="1">
                <a:latin typeface="DevLys 010" pitchFamily="2" charset="0"/>
              </a:rPr>
              <a:t>ykxw</a:t>
            </a:r>
            <a:r>
              <a:rPr lang="en-US" sz="3600" dirty="0">
                <a:latin typeface="DevLys 010" pitchFamily="2" charset="0"/>
              </a:rPr>
              <a:t> gks</a:t>
            </a:r>
            <a:r>
              <a:rPr lang="en-US" sz="3600" dirty="0" smtClean="0">
                <a:latin typeface="DevLys 010" pitchFamily="2" charset="0"/>
              </a:rPr>
              <a:t>½-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b="1" dirty="0" err="1" smtClean="0">
                <a:latin typeface="DevLys 010" pitchFamily="2" charset="0"/>
              </a:rPr>
              <a:t>uxj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ikfydk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ny</a:t>
            </a:r>
            <a:r>
              <a:rPr lang="en-US" sz="3600" dirty="0">
                <a:latin typeface="DevLys 010" pitchFamily="2" charset="0"/>
              </a:rPr>
              <a:t> }</a:t>
            </a:r>
            <a:r>
              <a:rPr lang="en-US" sz="3600" dirty="0" err="1">
                <a:latin typeface="DevLys 010" pitchFamily="2" charset="0"/>
              </a:rPr>
              <a:t>kjk</a:t>
            </a:r>
            <a:r>
              <a:rPr lang="en-US" sz="3600" dirty="0">
                <a:latin typeface="DevLys 010" pitchFamily="2" charset="0"/>
              </a:rPr>
              <a:t> [</a:t>
            </a:r>
            <a:r>
              <a:rPr lang="en-US" sz="3600" dirty="0" err="1">
                <a:latin typeface="DevLys 010" pitchFamily="2" charset="0"/>
              </a:rPr>
              <a:t>kM+k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fLFkfr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in/</a:t>
            </a:r>
            <a:r>
              <a:rPr lang="en-US" sz="3600" dirty="0" err="1">
                <a:latin typeface="DevLys 010" pitchFamily="2" charset="0"/>
              </a:rPr>
              <a:t>kkjh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izkf</a:t>
            </a:r>
            <a:r>
              <a:rPr lang="en-US" sz="3600" dirty="0">
                <a:latin typeface="DevLys 010" pitchFamily="2" charset="0"/>
              </a:rPr>
              <a:t>/</a:t>
            </a:r>
            <a:r>
              <a:rPr lang="en-US" sz="3600" dirty="0" err="1">
                <a:latin typeface="DevLys 010" pitchFamily="2" charset="0"/>
              </a:rPr>
              <a:t>kd`r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fd;s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lwpuk</a:t>
            </a:r>
            <a:r>
              <a:rPr lang="en-US" sz="3600" dirty="0">
                <a:latin typeface="DevLys 010" pitchFamily="2" charset="0"/>
              </a:rPr>
              <a:t> ¼iz:Ik&amp;9½ ¼tSlk </a:t>
            </a:r>
            <a:r>
              <a:rPr lang="en-US" sz="3600" dirty="0" err="1">
                <a:latin typeface="DevLys 010" pitchFamily="2" charset="0"/>
              </a:rPr>
              <a:t>ykxw</a:t>
            </a:r>
            <a:r>
              <a:rPr lang="en-US" sz="3600" dirty="0">
                <a:latin typeface="DevLys 010" pitchFamily="2" charset="0"/>
              </a:rPr>
              <a:t> gks</a:t>
            </a:r>
            <a:r>
              <a:rPr lang="en-US" sz="3600" dirty="0" smtClean="0">
                <a:latin typeface="DevLys 010" pitchFamily="2" charset="0"/>
              </a:rPr>
              <a:t>½-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tkfr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izek.ki= dh </a:t>
            </a:r>
            <a:r>
              <a:rPr lang="en-US" sz="3600" dirty="0" err="1">
                <a:latin typeface="DevLys 010" pitchFamily="2" charset="0"/>
              </a:rPr>
              <a:t>LoLkR;kfir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izfr</a:t>
            </a:r>
            <a:r>
              <a:rPr lang="en-US" sz="3600" dirty="0">
                <a:latin typeface="DevLys 010" pitchFamily="2" charset="0"/>
              </a:rPr>
              <a:t> ¼tSlk </a:t>
            </a:r>
            <a:r>
              <a:rPr lang="en-US" sz="3600" dirty="0" err="1">
                <a:latin typeface="DevLys 010" pitchFamily="2" charset="0"/>
              </a:rPr>
              <a:t>ykxw</a:t>
            </a:r>
            <a:r>
              <a:rPr lang="en-US" sz="3600" dirty="0">
                <a:latin typeface="DevLys 010" pitchFamily="2" charset="0"/>
              </a:rPr>
              <a:t> gk</a:t>
            </a:r>
            <a:r>
              <a:rPr lang="en-US" sz="3600" b="1" dirty="0">
                <a:latin typeface="DevLys 010" pitchFamily="2" charset="0"/>
              </a:rPr>
              <a:t>s</a:t>
            </a:r>
            <a:r>
              <a:rPr lang="en-US" sz="3600" dirty="0" smtClean="0">
                <a:latin typeface="DevLys 010" pitchFamily="2" charset="0"/>
              </a:rPr>
              <a:t>½-</a:t>
            </a:r>
            <a:endParaRPr lang="en-US" sz="3600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6-	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ikliksVZ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lkbZt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,d </a:t>
            </a:r>
            <a:r>
              <a:rPr lang="en-US" sz="3600" dirty="0" err="1">
                <a:latin typeface="DevLys 010" pitchFamily="2" charset="0"/>
              </a:rPr>
              <a:t>QksVksxzkQ</a:t>
            </a:r>
            <a:r>
              <a:rPr lang="en-US" sz="3600" dirty="0">
                <a:latin typeface="DevLys 010" pitchFamily="2" charset="0"/>
              </a:rPr>
              <a:t> ¼eri= </a:t>
            </a:r>
            <a:r>
              <a:rPr lang="en-US" sz="3600" dirty="0" err="1">
                <a:latin typeface="DevLys 010" pitchFamily="2" charset="0"/>
              </a:rPr>
              <a:t>ij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eqfnzr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fy</a:t>
            </a:r>
            <a:r>
              <a:rPr lang="en-US" sz="3600" dirty="0" smtClean="0">
                <a:latin typeface="DevLys 010" pitchFamily="2" charset="0"/>
              </a:rPr>
              <a:t>,½-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QkbZuy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fizUVvkWÅV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lkFk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layXu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fd;s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tkus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okys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nLrkost</a:t>
            </a:r>
            <a:endParaRPr lang="en-US" sz="48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562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fizUVvkWÅV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RO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le{k fu/</a:t>
            </a:r>
            <a:r>
              <a:rPr lang="en-US" sz="3600" dirty="0" err="1">
                <a:latin typeface="DevLys 010" pitchFamily="2" charset="0"/>
              </a:rPr>
              <a:t>kkZfjr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le;kof</a:t>
            </a:r>
            <a:r>
              <a:rPr lang="en-US" sz="3600" dirty="0">
                <a:latin typeface="DevLys 010" pitchFamily="2" charset="0"/>
              </a:rPr>
              <a:t>/k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100" dirty="0" smtClean="0"/>
              <a:t>RO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1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vkWuykbZu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tsujsV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iznk</a:t>
            </a:r>
            <a:r>
              <a:rPr lang="en-US" sz="3600" dirty="0">
                <a:latin typeface="DevLys 010" pitchFamily="2" charset="0"/>
              </a:rPr>
              <a:t>; 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fdlh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dkj.ko'k</a:t>
            </a:r>
            <a:r>
              <a:rPr lang="en-US" sz="3600" dirty="0">
                <a:latin typeface="DevLys 010" pitchFamily="2" charset="0"/>
              </a:rPr>
              <a:t> ;fn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vkWuykbZu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tsujsV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ugha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ldsxh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100" dirty="0" smtClean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layXu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ikorh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iz:Ik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esuqvyh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Hkjdj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gLrk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fn;k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tk;sxk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600" b="1" dirty="0">
                <a:latin typeface="DevLys 010" pitchFamily="2" charset="0"/>
              </a:rPr>
              <a:t>;fn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QkbZuy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fizUVvkWÅV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000" b="1" dirty="0" smtClean="0"/>
              <a:t>RO</a:t>
            </a:r>
            <a:r>
              <a:rPr lang="en-US" sz="3600" b="1" dirty="0" smtClean="0"/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>
                <a:latin typeface="DevLys 010" pitchFamily="2" charset="0"/>
              </a:rPr>
              <a:t>le{k fu/</a:t>
            </a:r>
            <a:r>
              <a:rPr lang="en-US" sz="3600" b="1" dirty="0" err="1">
                <a:latin typeface="DevLys 010" pitchFamily="2" charset="0"/>
              </a:rPr>
              <a:t>kkZfjr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le;kof</a:t>
            </a:r>
            <a:r>
              <a:rPr lang="en-US" sz="3600" b="1" dirty="0">
                <a:latin typeface="DevLys 010" pitchFamily="2" charset="0"/>
              </a:rPr>
              <a:t>/k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mifLFkr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gksdj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tek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djk;k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rks</a:t>
            </a:r>
            <a:r>
              <a:rPr lang="en-US" sz="3600" b="1" dirty="0">
                <a:latin typeface="DevLys 010" pitchFamily="2" charset="0"/>
              </a:rPr>
              <a:t> ,</a:t>
            </a:r>
            <a:r>
              <a:rPr lang="en-US" sz="3600" b="1" dirty="0" err="1">
                <a:latin typeface="DevLys 010" pitchFamily="2" charset="0"/>
              </a:rPr>
              <a:t>sls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100" b="1" dirty="0" smtClean="0"/>
              <a:t>OLIN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dks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fopkj.k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esa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ugha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fy;k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tk;sxk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vkSj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og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Lor</a:t>
            </a:r>
            <a:r>
              <a:rPr lang="en-US" sz="3600" b="1" dirty="0">
                <a:latin typeface="DevLys 010" pitchFamily="2" charset="0"/>
              </a:rPr>
              <a:t>% </a:t>
            </a:r>
            <a:r>
              <a:rPr lang="en-US" sz="3600" b="1" dirty="0" err="1">
                <a:latin typeface="DevLys 010" pitchFamily="2" charset="0"/>
              </a:rPr>
              <a:t>fujLr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>
                <a:latin typeface="DevLys 010" pitchFamily="2" charset="0"/>
              </a:rPr>
              <a:t>gks</a:t>
            </a:r>
            <a:r>
              <a:rPr lang="en-US" sz="3600" b="1" dirty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tk;sxk</a:t>
            </a:r>
            <a:r>
              <a:rPr lang="en-US" sz="3600" b="1" dirty="0" smtClean="0">
                <a:latin typeface="DevLys 010" pitchFamily="2" charset="0"/>
              </a:rPr>
              <a:t>-</a:t>
            </a:r>
            <a:endParaRPr lang="en-US" sz="3600" b="1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QkbZuy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fizUVvkWÅV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tek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1</a:t>
            </a:r>
            <a:r>
              <a:rPr lang="en-US" sz="4400" dirty="0" smtClean="0">
                <a:latin typeface="DevLys 010" pitchFamily="2" charset="0"/>
              </a:rPr>
              <a:t>-	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¼</a:t>
            </a:r>
            <a:r>
              <a:rPr lang="en-US" sz="30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½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QkbZuy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vH;FkhZ@izLrkod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HkkSfrd</a:t>
            </a:r>
            <a:r>
              <a:rPr lang="en-US" sz="3600" dirty="0" smtClean="0">
                <a:latin typeface="DevLys 010" pitchFamily="2" charset="0"/>
              </a:rPr>
              <a:t> :</a:t>
            </a:r>
            <a:r>
              <a:rPr lang="en-US" sz="3600" dirty="0" err="1" smtClean="0">
                <a:latin typeface="DevLys 010" pitchFamily="2" charset="0"/>
              </a:rPr>
              <a:t>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2- </a:t>
            </a:r>
            <a:r>
              <a:rPr lang="en-US" sz="3000" dirty="0" smtClean="0"/>
              <a:t>IEMS</a:t>
            </a:r>
            <a:r>
              <a:rPr lang="en-US" sz="28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iksVZy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000" dirty="0" smtClean="0"/>
              <a:t>OLIN</a:t>
            </a:r>
            <a:r>
              <a:rPr lang="en-US" sz="54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3-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Øekad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izkfIr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>
                <a:latin typeface="DevLys 010" pitchFamily="2" charset="0"/>
              </a:rPr>
              <a:t>rkjh</a:t>
            </a:r>
            <a:r>
              <a:rPr lang="en-US" sz="3600" dirty="0">
                <a:latin typeface="DevLys 010" pitchFamily="2" charset="0"/>
              </a:rPr>
              <a:t>[k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le; </a:t>
            </a:r>
            <a:r>
              <a:rPr lang="en-US" sz="3600" dirty="0" err="1">
                <a:latin typeface="DevLys 010" pitchFamily="2" charset="0"/>
              </a:rPr>
              <a:t>vafdr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izfrHkwfr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fu{</a:t>
            </a:r>
            <a:r>
              <a:rPr lang="en-US" sz="3600" dirty="0" err="1">
                <a:latin typeface="DevLys 010" pitchFamily="2" charset="0"/>
              </a:rPr>
              <a:t>ksi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jkf'k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ntZ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ikorh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fudkydj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dks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iznku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algn="just"/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RO</a:t>
            </a:r>
            <a:r>
              <a:rPr lang="en-US" dirty="0" smtClean="0"/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endParaRPr lang="en-US" sz="48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019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RO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mifLFkfr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eas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osfjfQds'ku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dk;Zokgh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ikorh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tsujsV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vH;FkhZ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iznku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vifjgk;Z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fLFkfr;ksa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esa</a:t>
            </a:r>
            <a:r>
              <a:rPr lang="en-US" dirty="0">
                <a:latin typeface="DevLys 010" pitchFamily="2" charset="0"/>
              </a:rPr>
              <a:t> ;fn </a:t>
            </a:r>
            <a:r>
              <a:rPr lang="en-US" dirty="0" err="1">
                <a:latin typeface="DevLys 010" pitchFamily="2" charset="0"/>
              </a:rPr>
              <a:t>vkWuykbZu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osfjfQds'ku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lEHko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ugha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rks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oslh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dk;Zokgh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pkfg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tSls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fdlh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vkWQykbZu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ukefunsZ'ku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</a:t>
            </a:r>
            <a:r>
              <a:rPr lang="en-US" dirty="0">
                <a:latin typeface="DevLys 010" pitchFamily="2" charset="0"/>
              </a:rPr>
              <a:t>= </a:t>
            </a:r>
            <a:r>
              <a:rPr lang="en-US" dirty="0" err="1">
                <a:latin typeface="DevLys 010" pitchFamily="2" charset="0"/>
              </a:rPr>
              <a:t>izLrqr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djus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tkrh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slh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layXu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eSuqvyh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ikorh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ikorh</a:t>
            </a:r>
            <a:endParaRPr lang="en-US" sz="54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en-US" sz="30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dk;Zokgh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000" dirty="0" smtClean="0"/>
              <a:t>RO </a:t>
            </a:r>
            <a:r>
              <a:rPr lang="en-US" sz="3600" dirty="0" err="1" smtClean="0">
                <a:latin typeface="DevLys 010" pitchFamily="2" charset="0"/>
              </a:rPr>
              <a:t>muds</a:t>
            </a:r>
            <a:r>
              <a:rPr lang="en-US" sz="3600" dirty="0" smtClean="0"/>
              <a:t> </a:t>
            </a:r>
            <a:r>
              <a:rPr lang="en-US" sz="3000" dirty="0" smtClean="0"/>
              <a:t>IEMS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vdkÅWV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ldsaxs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sz="3600" dirty="0" err="1" smtClean="0">
                <a:latin typeface="DevLys 010" pitchFamily="2" charset="0"/>
              </a:rPr>
              <a:t>tks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vH;FkhZ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vkWQykbZu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ukefunsZ'ku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izLrqr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djsaxs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mudh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tkudkjh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000" dirty="0" smtClean="0"/>
              <a:t>RO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DevLys 010" pitchFamily="2" charset="0"/>
              </a:rPr>
              <a:t>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000" dirty="0"/>
              <a:t>IEMS </a:t>
            </a:r>
            <a:r>
              <a:rPr lang="en-US" sz="3600" dirty="0" err="1">
                <a:latin typeface="DevLys 010" pitchFamily="2" charset="0"/>
              </a:rPr>
              <a:t>esa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funsZ'kksa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>
                <a:latin typeface="DevLys 010" pitchFamily="2" charset="0"/>
              </a:rPr>
              <a:t>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/>
            <a:r>
              <a:rPr lang="en-US" sz="3000" dirty="0"/>
              <a:t>OLIN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osfjfQds'ku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gksus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ckn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laoh</a:t>
            </a:r>
            <a:r>
              <a:rPr lang="en-US" sz="3600" dirty="0">
                <a:latin typeface="DevLys 010" pitchFamily="2" charset="0"/>
              </a:rPr>
              <a:t>{</a:t>
            </a:r>
            <a:r>
              <a:rPr lang="en-US" sz="3600" dirty="0" err="1">
                <a:latin typeface="DevLys 010" pitchFamily="2" charset="0"/>
              </a:rPr>
              <a:t>kk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uke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okilh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Øe</a:t>
            </a:r>
            <a:r>
              <a:rPr lang="en-US" sz="3600" dirty="0">
                <a:latin typeface="DevLys 010" pitchFamily="2" charset="0"/>
              </a:rPr>
              <a:t> fu/</a:t>
            </a:r>
            <a:r>
              <a:rPr lang="en-US" sz="3600" dirty="0" err="1">
                <a:latin typeface="DevLys 010" pitchFamily="2" charset="0"/>
              </a:rPr>
              <a:t>kkZj.k</a:t>
            </a:r>
            <a:r>
              <a:rPr lang="en-US" sz="3600" dirty="0">
                <a:latin typeface="DevLys 010" pitchFamily="2" charset="0"/>
              </a:rPr>
              <a:t>] </a:t>
            </a:r>
            <a:r>
              <a:rPr lang="en-US" sz="3600" dirty="0" err="1">
                <a:latin typeface="DevLys 010" pitchFamily="2" charset="0"/>
              </a:rPr>
              <a:t>izrhd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fpUg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vkoaVu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vkSj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fuokZpu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yM+us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okys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vH;fFkZ;ksa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lwph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rS;kj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djuk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vkfn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izfØ;kvksa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>
                <a:latin typeface="DevLys 010" pitchFamily="2" charset="0"/>
              </a:rPr>
              <a:t>izfof"V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iwoZor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000" dirty="0"/>
              <a:t>IEMS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ds</a:t>
            </a:r>
            <a:r>
              <a:rPr lang="en-US" sz="3600" dirty="0">
                <a:latin typeface="DevLys 010" pitchFamily="2" charset="0"/>
              </a:rPr>
              <a:t> </a:t>
            </a:r>
            <a:r>
              <a:rPr lang="en-US" sz="3600" dirty="0" err="1">
                <a:latin typeface="DevLys 010" pitchFamily="2" charset="0"/>
              </a:rPr>
              <a:t>ek</a:t>
            </a:r>
            <a:r>
              <a:rPr lang="en-US" sz="3600" dirty="0">
                <a:latin typeface="DevLys 010" pitchFamily="2" charset="0"/>
              </a:rPr>
              <a:t>/;e </a:t>
            </a:r>
            <a:r>
              <a:rPr lang="en-US" sz="3600" dirty="0" err="1">
                <a:latin typeface="DevLys 010" pitchFamily="2" charset="0"/>
              </a:rPr>
              <a:t>ls</a:t>
            </a:r>
            <a:r>
              <a:rPr lang="en-US" sz="3600" dirty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tk;sxh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  <a:p>
            <a:pPr lvl="0" algn="just">
              <a:buNone/>
            </a:pPr>
            <a:endParaRPr lang="en-US" sz="3600" dirty="0" smtClean="0">
              <a:latin typeface="DevLys 010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IEMS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71525"/>
            <a:ext cx="7620000" cy="585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cSuj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iz:Ik</a:t>
            </a:r>
            <a:endParaRPr lang="en-US" b="1" dirty="0">
              <a:latin typeface="DevLys 010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t="2632" b="2632"/>
          <a:stretch>
            <a:fillRect/>
          </a:stretch>
        </p:blipFill>
        <p:spPr bwMode="auto">
          <a:xfrm>
            <a:off x="990600" y="838200"/>
            <a:ext cx="7315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43200"/>
            <a:ext cx="7772400" cy="32766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DevLys 010" pitchFamily="2" charset="0"/>
              </a:rPr>
              <a:t>fuokZpu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gsrq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lgt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ljy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vkWuykbZu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izfØ;k</a:t>
            </a:r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IEMS</a:t>
            </a:r>
            <a:r>
              <a:rPr lang="en-US" dirty="0"/>
              <a:t> </a:t>
            </a:r>
            <a:br>
              <a:rPr lang="en-US" dirty="0"/>
            </a:br>
            <a:r>
              <a:rPr lang="en-US" sz="3600" b="1" dirty="0">
                <a:latin typeface="DevLys 010" pitchFamily="2" charset="0"/>
              </a:rPr>
              <a:t>¼</a:t>
            </a:r>
            <a:r>
              <a:rPr lang="en-US" sz="3600" b="1" dirty="0"/>
              <a:t>Integrated Election Management System</a:t>
            </a:r>
            <a:r>
              <a:rPr lang="en-US" sz="3600" b="1" dirty="0">
                <a:latin typeface="DevLys 010" pitchFamily="2" charset="0"/>
              </a:rPr>
              <a:t>½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3429000" y="5334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1700" y="17526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izkjfEHkd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51560"/>
          <a:ext cx="8458200" cy="5151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68900"/>
                <a:gridCol w="32893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le;lhek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lgk;d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deZpkfj;ksa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fu;qfDr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dk;kZy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Ik;kZIr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la[;k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dEI;wVj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Ldsuj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fizUVj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usVodZ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dusfDVfoVh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O;oLFkk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VsLV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dirty="0" smtClean="0"/>
                        <a:t>RO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izkWDlh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ykWfxu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vkbZ-Mh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ikloMZ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cukuk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VsLV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RO, ARO,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uksMy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vkWfQlj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lgk;d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deZpkfj;ksa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izf'k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{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k.k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rd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esfiax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vkj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229600" cy="5577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19800"/>
                <a:gridCol w="22098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le;lhek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UVªh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xzke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okMZ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lkFk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esfiax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smtClean="0">
                          <a:latin typeface="DevLys 010" pitchFamily="2" charset="0"/>
                        </a:rPr>
                        <a:t>05 fnlEcj 2017 rd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uxjh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fudk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vke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mi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izLrkfor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fudk;ksa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,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inksa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fLFkfr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izfof"V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DevLys 010" pitchFamily="2" charset="0"/>
                        </a:rPr>
                        <a:t>erksa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x.kuk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pj.kksa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fu/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kkZj.k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pj.kksa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fuokZpu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{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=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rFkk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dsUnzksa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lkFk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esfiaax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2017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ftyk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egRoiw.kZ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8229600" cy="2072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62600"/>
                <a:gridCol w="2667000"/>
              </a:tblGrid>
              <a:tr h="1422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dk;Z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latin typeface="DevLys 010" pitchFamily="2" charset="0"/>
                        </a:rPr>
                        <a:t>le;lhek</a:t>
                      </a:r>
                      <a:endParaRPr lang="en-US" sz="2800" b="1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[;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loZj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okLrfod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rkSj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dk;Z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djus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,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smtClean="0"/>
                        <a:t>RO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gsrq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ykWfxu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vkbZ-Mh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vkSj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ikloMZ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cukuk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latin typeface="DevLys 010" pitchFamily="2" charset="0"/>
                        </a:rPr>
                        <a:t>05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fnlEcj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2017 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2672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en-US" sz="3200" b="1" dirty="0" err="1" smtClean="0">
                <a:latin typeface="DevLys 010" pitchFamily="2" charset="0"/>
              </a:rPr>
              <a:t>vk;ksx</a:t>
            </a:r>
            <a:r>
              <a:rPr lang="en-US" sz="3200" b="1" dirty="0" smtClean="0">
                <a:latin typeface="DevLys 010" pitchFamily="2" charset="0"/>
              </a:rPr>
              <a:t> }</a:t>
            </a:r>
            <a:r>
              <a:rPr lang="en-US" sz="3200" b="1" dirty="0" err="1" smtClean="0">
                <a:latin typeface="DevLys 010" pitchFamily="2" charset="0"/>
              </a:rPr>
              <a:t>kjk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dk;ZØe</a:t>
            </a:r>
            <a:r>
              <a:rPr lang="en-US" sz="3200" b="1" dirty="0" smtClean="0">
                <a:latin typeface="DevLys 010" pitchFamily="2" charset="0"/>
              </a:rPr>
              <a:t> dh ?</a:t>
            </a:r>
            <a:r>
              <a:rPr lang="en-US" sz="3200" b="1" dirty="0" err="1" smtClean="0">
                <a:latin typeface="DevLys 010" pitchFamily="2" charset="0"/>
              </a:rPr>
              <a:t>kks"k.kk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vuqlkj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dh </a:t>
            </a:r>
            <a:r>
              <a:rPr lang="en-US" sz="3200" b="1" dirty="0" err="1" smtClean="0">
                <a:latin typeface="DevLys 010" pitchFamily="2" charset="0"/>
              </a:rPr>
              <a:t>lwpuk</a:t>
            </a:r>
            <a:r>
              <a:rPr lang="en-US" sz="3200" b="1" dirty="0" smtClean="0">
                <a:latin typeface="DevLys 010" pitchFamily="2" charset="0"/>
              </a:rPr>
              <a:t> fu/</a:t>
            </a:r>
            <a:r>
              <a:rPr lang="en-US" sz="3200" b="1" dirty="0" err="1" smtClean="0">
                <a:latin typeface="DevLys 010" pitchFamily="2" charset="0"/>
              </a:rPr>
              <a:t>kkZfjr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iz:Ik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2800" b="1" dirty="0"/>
              <a:t>IEMS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ek</a:t>
            </a:r>
            <a:r>
              <a:rPr lang="en-US" sz="3200" b="1" dirty="0" smtClean="0">
                <a:latin typeface="DevLys 010" pitchFamily="2" charset="0"/>
              </a:rPr>
              <a:t>/;e </a:t>
            </a:r>
            <a:r>
              <a:rPr lang="en-US" sz="3200" b="1" dirty="0" err="1" smtClean="0">
                <a:latin typeface="DevLys 010" pitchFamily="2" charset="0"/>
              </a:rPr>
              <a:t>ls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tkjh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djuk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vfuok;Z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gS</a:t>
            </a:r>
            <a:r>
              <a:rPr lang="en-US" sz="3200" b="1" dirty="0" smtClean="0">
                <a:latin typeface="DevLys 010" pitchFamily="2" charset="0"/>
              </a:rPr>
              <a:t>-</a:t>
            </a:r>
          </a:p>
          <a:p>
            <a:pPr lvl="1" indent="-457200" algn="just">
              <a:buFont typeface="Arial" pitchFamily="34" charset="0"/>
              <a:buChar char="•"/>
            </a:pPr>
            <a:r>
              <a:rPr lang="en-US" sz="2800" dirty="0" smtClean="0"/>
              <a:t>RO</a:t>
            </a:r>
            <a:r>
              <a:rPr lang="en-US" sz="3200" dirty="0" smtClean="0">
                <a:latin typeface="DevLys 010" pitchFamily="2" charset="0"/>
              </a:rPr>
              <a:t> }</a:t>
            </a:r>
            <a:r>
              <a:rPr lang="en-US" sz="3200" dirty="0" err="1" smtClean="0">
                <a:latin typeface="DevLys 010" pitchFamily="2" charset="0"/>
              </a:rPr>
              <a:t>kjk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IEMS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fd;s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jgs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dk;Z</a:t>
            </a:r>
            <a:r>
              <a:rPr lang="en-US" sz="3200" dirty="0" smtClean="0">
                <a:latin typeface="DevLys 010" pitchFamily="2" charset="0"/>
              </a:rPr>
              <a:t> dh </a:t>
            </a:r>
            <a:r>
              <a:rPr lang="en-US" sz="3200" dirty="0" err="1" smtClean="0">
                <a:latin typeface="DevLys 010" pitchFamily="2" charset="0"/>
              </a:rPr>
              <a:t>fuxjkuh</a:t>
            </a:r>
            <a:r>
              <a:rPr lang="en-US" sz="3200" dirty="0" smtClean="0">
                <a:latin typeface="DevLys 010" pitchFamily="2" charset="0"/>
              </a:rPr>
              <a:t>-</a:t>
            </a:r>
            <a:endParaRPr lang="en-US" sz="32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255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>  </a:t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1- </a:t>
            </a:r>
            <a:r>
              <a:rPr lang="en-US" sz="4000" b="1" dirty="0" err="1" smtClean="0">
                <a:latin typeface="DevLys 010" pitchFamily="2" charset="0"/>
              </a:rPr>
              <a:t>uke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funsZ'ku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2800" dirty="0" smtClean="0"/>
              <a:t>OLIN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osfjfQds'ku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vkWQykbZu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ukefunsZ'ku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 dh </a:t>
            </a:r>
            <a:r>
              <a:rPr lang="en-US" sz="3600" b="1" dirty="0" err="1" smtClean="0">
                <a:latin typeface="DevLys 010" pitchFamily="2" charset="0"/>
              </a:rPr>
              <a:t>izkfIr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lk;a</a:t>
            </a:r>
            <a:r>
              <a:rPr lang="en-US" sz="3600" b="1" dirty="0" smtClean="0">
                <a:latin typeface="DevLys 010" pitchFamily="2" charset="0"/>
              </a:rPr>
              <a:t> 05%00 </a:t>
            </a:r>
            <a:r>
              <a:rPr lang="en-US" sz="3600" b="1" dirty="0" err="1" smtClean="0">
                <a:latin typeface="DevLys 010" pitchFamily="2" charset="0"/>
              </a:rPr>
              <a:t>cts</a:t>
            </a:r>
            <a:r>
              <a:rPr lang="en-US" sz="3600" b="1" dirty="0" smtClean="0">
                <a:latin typeface="DevLys 010" pitchFamily="2" charset="0"/>
              </a:rPr>
              <a:t> rd </a:t>
            </a:r>
            <a:r>
              <a:rPr lang="en-US" sz="2800" b="1" dirty="0" smtClean="0"/>
              <a:t>IEMS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tkudkjh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ntZ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djuk</a:t>
            </a:r>
            <a:r>
              <a:rPr lang="en-US" sz="3600" b="1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laoh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okilh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fu;r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izfof"V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fizUV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vkWÅV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fudkydj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yM+us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okys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vH;fFkZ;ksa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izrhd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fpUg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lfgr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2800" b="1" dirty="0" smtClean="0"/>
              <a:t>IEMS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vfuok;Z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255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>  </a:t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egRoiw.kZ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3600" b="1" dirty="0" err="1" smtClean="0">
                <a:latin typeface="DevLys 010" pitchFamily="2" charset="0"/>
              </a:rPr>
              <a:t>vkWQykbZu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ukefunsZ'ku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</a:t>
            </a:r>
            <a:r>
              <a:rPr lang="en-US" sz="3600" b="1" dirty="0" smtClean="0">
                <a:latin typeface="DevLys 010" pitchFamily="2" charset="0"/>
              </a:rPr>
              <a:t>= </a:t>
            </a:r>
            <a:r>
              <a:rPr lang="en-US" sz="3600" b="1" dirty="0" err="1" smtClean="0">
                <a:latin typeface="DevLys 010" pitchFamily="2" charset="0"/>
              </a:rPr>
              <a:t>izkIr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ugha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gksus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2800" b="1" dirty="0" smtClean="0"/>
              <a:t>IEMS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tkudkjh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ntZ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nSfud</a:t>
            </a:r>
            <a:r>
              <a:rPr lang="en-US" sz="3600" b="1" dirty="0" smtClean="0">
                <a:latin typeface="DevLys 010" pitchFamily="2" charset="0"/>
              </a:rPr>
              <a:t> fooj.kh </a:t>
            </a:r>
            <a:r>
              <a:rPr lang="en-US" sz="3600" b="1" dirty="0" err="1" smtClean="0">
                <a:latin typeface="DevLys 010" pitchFamily="2" charset="0"/>
              </a:rPr>
              <a:t>tsujsV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djuk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pkfg</a:t>
            </a:r>
            <a:r>
              <a:rPr lang="en-US" sz="3600" b="1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eqfnzr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ntZ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bl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i`Fkd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dkWye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fn;k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 =</a:t>
            </a:r>
            <a:r>
              <a:rPr lang="en-US" sz="3600" dirty="0" err="1" smtClean="0">
                <a:latin typeface="DevLys 010" pitchFamily="2" charset="0"/>
              </a:rPr>
              <a:t>qfV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Øe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kkZj.k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vko';d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la'kks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3255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>  </a:t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egRoiw.kZ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3400" dirty="0" err="1" smtClean="0">
                <a:latin typeface="DevLys 010" pitchFamily="2" charset="0"/>
              </a:rPr>
              <a:t>fuokZpu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yM+us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okys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vH;fFkZ;ksa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Mªk¶V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fizUV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fudkydj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tk¡p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vko';d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lq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kkj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lqfo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nh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xbZ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fuokZpu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yM+us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okys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vH;fFkZ;ksa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lwph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QkbZuy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fizUV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tsujsV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ckn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vH;fFkZ;ksa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ukeksa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dksbZ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la'kks</a:t>
            </a:r>
            <a:r>
              <a:rPr lang="en-US" sz="3400" dirty="0" smtClean="0">
                <a:latin typeface="DevLys 010" pitchFamily="2" charset="0"/>
              </a:rPr>
              <a:t>/</a:t>
            </a:r>
            <a:r>
              <a:rPr lang="en-US" sz="3400" dirty="0" err="1" smtClean="0">
                <a:latin typeface="DevLys 010" pitchFamily="2" charset="0"/>
              </a:rPr>
              <a:t>ku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ugha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ldsxk</a:t>
            </a:r>
            <a:r>
              <a:rPr lang="en-US" sz="3400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sz="3400" dirty="0" err="1" smtClean="0">
                <a:latin typeface="DevLys 010" pitchFamily="2" charset="0"/>
              </a:rPr>
              <a:t>vifjgk;Z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fLFkfr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esa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vk;ksx</a:t>
            </a:r>
            <a:r>
              <a:rPr lang="en-US" sz="3400" dirty="0" smtClean="0">
                <a:latin typeface="DevLys 010" pitchFamily="2" charset="0"/>
              </a:rPr>
              <a:t> dh </a:t>
            </a:r>
            <a:r>
              <a:rPr lang="en-US" sz="3400" dirty="0" err="1" smtClean="0">
                <a:latin typeface="DevLys 010" pitchFamily="2" charset="0"/>
              </a:rPr>
              <a:t>vuqefr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mijkar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gh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ifjorZu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fd;k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tk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ldsxk</a:t>
            </a:r>
            <a:r>
              <a:rPr lang="en-US" sz="3400" dirty="0" smtClean="0">
                <a:latin typeface="DevLys 010" pitchFamily="2" charset="0"/>
              </a:rPr>
              <a:t>- </a:t>
            </a:r>
            <a:r>
              <a:rPr lang="en-US" sz="3400" dirty="0" err="1" smtClean="0">
                <a:latin typeface="DevLys 010" pitchFamily="2" charset="0"/>
              </a:rPr>
              <a:t>vk;ksx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ls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vuqefr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izkIr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djus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ds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fy</a:t>
            </a:r>
            <a:r>
              <a:rPr lang="en-US" sz="3400" dirty="0" smtClean="0">
                <a:latin typeface="DevLys 010" pitchFamily="2" charset="0"/>
              </a:rPr>
              <a:t>, </a:t>
            </a:r>
            <a:r>
              <a:rPr lang="en-US" sz="3400" dirty="0" err="1" smtClean="0">
                <a:latin typeface="DevLys 010" pitchFamily="2" charset="0"/>
              </a:rPr>
              <a:t>vkWuykbZu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fjDosLV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dk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cVu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fn;k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x;k</a:t>
            </a:r>
            <a:r>
              <a:rPr lang="en-US" sz="3400" dirty="0" smtClean="0">
                <a:latin typeface="DevLys 010" pitchFamily="2" charset="0"/>
              </a:rPr>
              <a:t> </a:t>
            </a:r>
            <a:r>
              <a:rPr lang="en-US" sz="3400" dirty="0" err="1" smtClean="0">
                <a:latin typeface="DevLys 010" pitchFamily="2" charset="0"/>
              </a:rPr>
              <a:t>gS</a:t>
            </a:r>
            <a:r>
              <a:rPr lang="en-US" sz="34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/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2-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IPIS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Autofit/>
          </a:bodyPr>
          <a:lstStyle/>
          <a:p>
            <a:pPr algn="just"/>
            <a:r>
              <a:rPr lang="en-US" dirty="0" smtClean="0"/>
              <a:t>IPIS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ihBklhu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Øekad&amp;1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jftLVªs'ku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MkdZ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tksu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juj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fu;qfDr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mlds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eksckbZy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uEcj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jftLVªs'ku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/>
              <a:t>SMS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fy</a:t>
            </a:r>
            <a:r>
              <a:rPr lang="en-US" sz="3600" dirty="0" smtClean="0">
                <a:latin typeface="DevLys 010" pitchFamily="2" charset="0"/>
              </a:rPr>
              <a:t>,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izf'k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dirty="0"/>
              <a:t>SMS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leh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14779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smtClean="0">
                <a:latin typeface="DevLys 010" pitchFamily="2" charset="0"/>
              </a:rPr>
              <a:t>3- </a:t>
            </a:r>
            <a:r>
              <a:rPr lang="en-US" sz="4800" b="1" dirty="0" smtClean="0">
                <a:latin typeface="DevLys 010" pitchFamily="2" charset="0"/>
              </a:rPr>
              <a:t>erx.kuk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29000"/>
          </a:xfrm>
        </p:spPr>
        <p:txBody>
          <a:bodyPr>
            <a:normAutofit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erksa</a:t>
            </a:r>
            <a:r>
              <a:rPr lang="en-US" sz="4000" dirty="0" smtClean="0">
                <a:latin typeface="DevLys 010" pitchFamily="2" charset="0"/>
              </a:rPr>
              <a:t> dh x.kuk dh </a:t>
            </a:r>
            <a:r>
              <a:rPr lang="en-US" sz="4000" dirty="0" err="1" smtClean="0">
                <a:latin typeface="DevLys 010" pitchFamily="2" charset="0"/>
              </a:rPr>
              <a:t>ernku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dsUnzokj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izfof"V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ifj.kke dh ?</a:t>
            </a:r>
            <a:r>
              <a:rPr lang="en-US" sz="4000" dirty="0" err="1" smtClean="0">
                <a:latin typeface="DevLys 010" pitchFamily="2" charset="0"/>
              </a:rPr>
              <a:t>kks"k.kk</a:t>
            </a:r>
            <a:endParaRPr lang="en-US" sz="4000" dirty="0" smtClean="0">
              <a:latin typeface="DevLys 010" pitchFamily="2" charset="0"/>
            </a:endParaRPr>
          </a:p>
          <a:p>
            <a:pPr algn="just"/>
            <a:r>
              <a:rPr lang="en-US" sz="3600" b="1" dirty="0"/>
              <a:t>IEMS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ek</a:t>
            </a:r>
            <a:r>
              <a:rPr lang="en-US" sz="4000" b="1" dirty="0" smtClean="0">
                <a:latin typeface="DevLys 010" pitchFamily="2" charset="0"/>
              </a:rPr>
              <a:t>/;e </a:t>
            </a:r>
            <a:r>
              <a:rPr lang="en-US" sz="4000" b="1" dirty="0" err="1" smtClean="0">
                <a:latin typeface="DevLys 010" pitchFamily="2" charset="0"/>
              </a:rPr>
              <a:t>ls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izek.ki= </a:t>
            </a:r>
            <a:r>
              <a:rPr lang="en-US" sz="4000" b="1" dirty="0" err="1" smtClean="0">
                <a:latin typeface="DevLys 010" pitchFamily="2" charset="0"/>
              </a:rPr>
              <a:t>tkjh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djuk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vfuok;Z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gS</a:t>
            </a:r>
            <a:r>
              <a:rPr lang="en-US" sz="4000" b="1" dirty="0" smtClean="0">
                <a:latin typeface="DevLys 010" pitchFamily="2" charset="0"/>
              </a:rPr>
              <a:t>-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438"/>
            <a:ext cx="8229600" cy="2011362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fjVfuax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vkWfQlj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egRoiw.kZ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</a:t>
            </a:r>
            <a:r>
              <a:rPr lang="en-US" sz="3600" b="1" dirty="0" smtClean="0">
                <a:latin typeface="DevLys 010" pitchFamily="2" charset="0"/>
              </a:rPr>
              <a:t/>
            </a:r>
            <a:br>
              <a:rPr lang="en-US" sz="3600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4- </a:t>
            </a:r>
            <a:r>
              <a:rPr lang="en-US" b="1" dirty="0" err="1" smtClean="0">
                <a:latin typeface="DevLys 010" pitchFamily="2" charset="0"/>
              </a:rPr>
              <a:t>nLrkost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viyksM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djuk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5814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 err="1" smtClean="0">
                <a:latin typeface="DevLys 010" pitchFamily="2" charset="0"/>
              </a:rPr>
              <a:t>fot;h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vH;FkhZ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izek.ki=-</a:t>
            </a: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lHkh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vH;fFkZ;ksa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'</a:t>
            </a:r>
            <a:r>
              <a:rPr lang="en-US" sz="4000" dirty="0" err="1" smtClean="0">
                <a:latin typeface="DevLys 010" pitchFamily="2" charset="0"/>
              </a:rPr>
              <a:t>kiFki</a:t>
            </a:r>
            <a:r>
              <a:rPr lang="en-US" sz="4000" dirty="0" smtClean="0">
                <a:latin typeface="DevLys 010" pitchFamily="2" charset="0"/>
              </a:rPr>
              <a:t>=-</a:t>
            </a:r>
          </a:p>
          <a:p>
            <a:pPr algn="just"/>
            <a:endParaRPr lang="en-US" sz="3600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2216</Words>
  <Application>Microsoft Office PowerPoint</Application>
  <PresentationFormat>On-screen Show (4:3)</PresentationFormat>
  <Paragraphs>231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vkWuykbZu ukefunsZ'ku  (OLIN)   izf'k{k.k fjVfuZax vkWfQlj gsrq  ¼uoEcj &amp; fnlEcj 2017½   </vt:lpstr>
      <vt:lpstr>izkOk/kku</vt:lpstr>
      <vt:lpstr>Concept</vt:lpstr>
      <vt:lpstr>OLIN &amp; YkkHk</vt:lpstr>
      <vt:lpstr>OLIN &amp; YkkHk</vt:lpstr>
      <vt:lpstr>;wtj vdkÅ¡V ij vH;FkhZ dks  izkIr gksus okys fu;e vkSj funsZ'k </vt:lpstr>
      <vt:lpstr>;wtj vdkÅ¡V ij vH;FkhZ dks  izkIr gksus okyh fo'ks"k tkudkfj;k¡</vt:lpstr>
      <vt:lpstr>OLIN dgk¡ fd;k tk ldsxk</vt:lpstr>
      <vt:lpstr>lqfo/kk dsUnz </vt:lpstr>
      <vt:lpstr>RO dk;kZy; lqfo/kk dsUnz &amp; 1</vt:lpstr>
      <vt:lpstr>RO dk;kZy; lqfo/kk dsUnz &amp; 2</vt:lpstr>
      <vt:lpstr>e/;izns'k vkWuykbZu fd;ksLd vkSj yksdlsok dsUnzksa ij lqfo/kk dsUnz</vt:lpstr>
      <vt:lpstr>izf'k{k.k O;oLFkk</vt:lpstr>
      <vt:lpstr>vH;FkhZ }kjk dh tkus okyh dk;Zokgh &amp; 1 vkWuykbZu</vt:lpstr>
      <vt:lpstr>vH;FkhZ }kjk dh tkus okyh dk;Zokgh &amp; 2 vkWQykbZu</vt:lpstr>
      <vt:lpstr>vH;FkhZ iathdj.k</vt:lpstr>
      <vt:lpstr>vH;FkhZ ykWfxu</vt:lpstr>
      <vt:lpstr>OLIN  rS;kj djus ds fy,  vko';d nLrkost vkSj tkudkjh</vt:lpstr>
      <vt:lpstr>viyksM fd;s tkus okys nLrkost ¼LoSfPNd½</vt:lpstr>
      <vt:lpstr>ukefunsZ'ku ¼OLIN½ rS;kj djuk</vt:lpstr>
      <vt:lpstr>QkbZuy fizUVvkWÅV</vt:lpstr>
      <vt:lpstr>QkbZuy fizUVvkWÅV esa dh tkus okyh izfof"V;k¡</vt:lpstr>
      <vt:lpstr>QkbZuy fizUVvkWÅV ds lkFk  layXu fd;s tkus okys nLrkost</vt:lpstr>
      <vt:lpstr>QkbZuy fizUVvkWÅV dks tek djuk</vt:lpstr>
      <vt:lpstr>RO ds dk;Z</vt:lpstr>
      <vt:lpstr>ikorh</vt:lpstr>
      <vt:lpstr>IEMS</vt:lpstr>
      <vt:lpstr>cSuj iz:Ik</vt:lpstr>
      <vt:lpstr>cSuj iz:Ik</vt:lpstr>
      <vt:lpstr>fuokZpu gsrq lgt ,oa ljy vkWuykbZu izfØ;k IEMS  ¼Integrated Election Management System½  </vt:lpstr>
      <vt:lpstr>izkjfEHkd dk;Z ,oa izf'k{k.k</vt:lpstr>
      <vt:lpstr>esfiax ,oa vkj{k.k</vt:lpstr>
      <vt:lpstr>ftyk fuokZpu vf/kdkjh ds egRoiw.kZ dk;Z</vt:lpstr>
      <vt:lpstr>fjVfuax vkWfQlj ds egRoiw.kZ dk;Z   1- uke funsZ'ku</vt:lpstr>
      <vt:lpstr>fjVfuax vkWfQlj ds egRoiw.kZ dk;Z   egRoiw.kZ</vt:lpstr>
      <vt:lpstr>fjVfuax vkWfQlj ds egRoiw.kZ dk;Z   egRoiw.kZ</vt:lpstr>
      <vt:lpstr>fjVfuax vkWfQlj ds egRoiw.kZ dk;Z 2- IPIS</vt:lpstr>
      <vt:lpstr>fjVfuax vkWfQlj ds egRoiw.kZ dk;Z 3- erx.kuk</vt:lpstr>
      <vt:lpstr>fjVfuax vkWfQlj ds egRoiw.kZ dk;Z 4- nLrkost viyksM djuk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vkWuykbZu ukefunsZ'ku  (OLIN)  izf'k{k.k twu 2017</dc:title>
  <dc:creator>deepak sir</dc:creator>
  <cp:lastModifiedBy>deepak sir</cp:lastModifiedBy>
  <cp:revision>34</cp:revision>
  <dcterms:created xsi:type="dcterms:W3CDTF">2017-06-03T06:43:01Z</dcterms:created>
  <dcterms:modified xsi:type="dcterms:W3CDTF">2017-12-01T10:40:30Z</dcterms:modified>
</cp:coreProperties>
</file>